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36"/>
  </p:notesMasterIdLst>
  <p:sldIdLst>
    <p:sldId id="256" r:id="rId2"/>
    <p:sldId id="278" r:id="rId3"/>
    <p:sldId id="290" r:id="rId4"/>
    <p:sldId id="257" r:id="rId5"/>
    <p:sldId id="258" r:id="rId6"/>
    <p:sldId id="260" r:id="rId7"/>
    <p:sldId id="261" r:id="rId8"/>
    <p:sldId id="279" r:id="rId9"/>
    <p:sldId id="262" r:id="rId10"/>
    <p:sldId id="263" r:id="rId11"/>
    <p:sldId id="280" r:id="rId12"/>
    <p:sldId id="264" r:id="rId13"/>
    <p:sldId id="265" r:id="rId14"/>
    <p:sldId id="266" r:id="rId15"/>
    <p:sldId id="267" r:id="rId16"/>
    <p:sldId id="268" r:id="rId17"/>
    <p:sldId id="281" r:id="rId18"/>
    <p:sldId id="269" r:id="rId19"/>
    <p:sldId id="282" r:id="rId20"/>
    <p:sldId id="271" r:id="rId21"/>
    <p:sldId id="274" r:id="rId22"/>
    <p:sldId id="275" r:id="rId23"/>
    <p:sldId id="272" r:id="rId24"/>
    <p:sldId id="283" r:id="rId25"/>
    <p:sldId id="273" r:id="rId26"/>
    <p:sldId id="276" r:id="rId27"/>
    <p:sldId id="284" r:id="rId28"/>
    <p:sldId id="285" r:id="rId29"/>
    <p:sldId id="286" r:id="rId30"/>
    <p:sldId id="288" r:id="rId31"/>
    <p:sldId id="287" r:id="rId32"/>
    <p:sldId id="289" r:id="rId33"/>
    <p:sldId id="277" r:id="rId34"/>
    <p:sldId id="291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75"/>
    <p:restoredTop sz="94487"/>
  </p:normalViewPr>
  <p:slideViewPr>
    <p:cSldViewPr snapToGrid="0" snapToObjects="1">
      <p:cViewPr varScale="1">
        <p:scale>
          <a:sx n="106" d="100"/>
          <a:sy n="106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FE2C9-68D8-D942-8D14-DD2FD9FFEF91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4CEC2-547C-3A40-8326-5A352E707E1A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23947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4CEC2-547C-3A40-8326-5A352E707E1A}" type="slidenum">
              <a:rPr lang="en-BR" smtClean="0"/>
              <a:t>25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90518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283612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99215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98660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300989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01475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220972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053253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2631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23304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4241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544048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19E809F-CAAE-B74B-8E68-34046DA8996E}" type="datetimeFigureOut">
              <a:rPr lang="en-BR" smtClean="0"/>
              <a:t>24/08/22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910379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jpe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10" Type="http://schemas.openxmlformats.org/officeDocument/2006/relationships/image" Target="../media/image13.jpe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jpeg"/><Relationship Id="rId22" Type="http://schemas.openxmlformats.org/officeDocument/2006/relationships/image" Target="../media/image25.jpe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8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novaescola.org.br/conteudo/21193/alfabetizacao-como-consolidar-as-aprendizagens-no-4-e-5-ano" TargetMode="External"/><Relationship Id="rId3" Type="http://schemas.openxmlformats.org/officeDocument/2006/relationships/hyperlink" Target="https://www.nsctotal.com.br/noticias/pandemia-desigualdades-educacionais-desafia-professores-muda-rotina-familias" TargetMode="External"/><Relationship Id="rId7" Type="http://schemas.openxmlformats.org/officeDocument/2006/relationships/hyperlink" Target="https://www.ceale.fae.ufmg.br/files/uploads/JLA/2007_JLA12.pdf" TargetMode="External"/><Relationship Id="rId2" Type="http://schemas.openxmlformats.org/officeDocument/2006/relationships/hyperlink" Target="https://educacao.estadao.com.br/noticias/geral,pais-analfabetos-e-sem-diretrizes-lutam-para-que-os-filhos-aprendam-a-ler-na-pandemia,70003755699?utm_campaign=redes-sociais:062021:e&amp;utm_medium=social-organic&amp;utm_source=twitter:newsfee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3yFleN53t6w" TargetMode="External"/><Relationship Id="rId5" Type="http://schemas.openxmlformats.org/officeDocument/2006/relationships/hyperlink" Target="https://www.youtube.com/watch?v=UruGqhAyFNA" TargetMode="External"/><Relationship Id="rId4" Type="http://schemas.openxmlformats.org/officeDocument/2006/relationships/hyperlink" Target="https://www.youtube.com/watch?v=tuAQlcX4ACo" TargetMode="External"/><Relationship Id="rId9" Type="http://schemas.openxmlformats.org/officeDocument/2006/relationships/hyperlink" Target="https://www.cenpec.org.br/tematicas/cenpectiradeletra-alfabetizacao-pandemia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4328-5778-B446-A1C5-876922408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0006" y="1600201"/>
            <a:ext cx="8977993" cy="1953228"/>
          </a:xfrm>
        </p:spPr>
        <p:txBody>
          <a:bodyPr>
            <a:normAutofit/>
          </a:bodyPr>
          <a:lstStyle/>
          <a:p>
            <a:r>
              <a:rPr lang="en-US" sz="2000" dirty="0" err="1"/>
              <a:t>Fórum</a:t>
            </a:r>
            <a:r>
              <a:rPr lang="en-US" sz="2000" dirty="0"/>
              <a:t> ESTADUAL de ALFABETIZAÇÃO DO RIO DE JANEIRO</a:t>
            </a:r>
            <a:br>
              <a:rPr lang="en-BR" sz="4400" dirty="0"/>
            </a:br>
            <a:br>
              <a:rPr lang="en-BR" sz="4400" dirty="0"/>
            </a:br>
            <a:r>
              <a:rPr lang="en-BR" sz="4000" cap="none" dirty="0"/>
              <a:t>ALFABETIZAÇÃO NA PANDEMIA: RETRATOS DE UMA PESQUISA EM REDE</a:t>
            </a:r>
            <a:endParaRPr lang="en-BR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33C9B0-7A83-FD44-AD2F-98DB1B854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0116"/>
            <a:ext cx="9144000" cy="1287684"/>
          </a:xfrm>
        </p:spPr>
        <p:txBody>
          <a:bodyPr>
            <a:normAutofit/>
          </a:bodyPr>
          <a:lstStyle/>
          <a:p>
            <a:r>
              <a:rPr lang="en-BR" dirty="0"/>
              <a:t>Maria do Socorro Alencar Nunes Macedo</a:t>
            </a:r>
          </a:p>
          <a:p>
            <a:r>
              <a:rPr lang="en-BR" dirty="0"/>
              <a:t>Universidade Federal de São João del-rei</a:t>
            </a:r>
          </a:p>
          <a:p>
            <a:r>
              <a:rPr lang="en-BR" dirty="0"/>
              <a:t>socorronunes@ufsj.edu.br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56A050-C46A-0047-AF26-FCAABBF88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984" y="2887884"/>
            <a:ext cx="1250065" cy="13754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51A375-464A-8240-A316-2D2FD0601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197270"/>
            <a:ext cx="1805649" cy="1287684"/>
          </a:xfrm>
          <a:prstGeom prst="rect">
            <a:avLst/>
          </a:prstGeom>
        </p:spPr>
      </p:pic>
      <p:pic>
        <p:nvPicPr>
          <p:cNvPr id="7" name="Picture 2" descr="Resultado de imagem para LOGO UFSJ">
            <a:extLst>
              <a:ext uri="{FF2B5EF4-FFF2-40B4-BE49-F238E27FC236}">
                <a16:creationId xmlns:a16="http://schemas.microsoft.com/office/drawing/2014/main" id="{FDB6E138-B3D9-EE4C-8E48-BBDAF2ECA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6933" y="3882378"/>
            <a:ext cx="1364841" cy="137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11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55A42-E5D4-10CE-4C85-35F3CA8AE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379" y="305561"/>
            <a:ext cx="8355481" cy="640206"/>
          </a:xfrm>
        </p:spPr>
        <p:txBody>
          <a:bodyPr>
            <a:normAutofit fontScale="90000"/>
          </a:bodyPr>
          <a:lstStyle/>
          <a:p>
            <a:r>
              <a:rPr lang="en-BR" dirty="0"/>
              <a:t>UNIVERSIDADES PARTICIPANTES</a:t>
            </a:r>
          </a:p>
        </p:txBody>
      </p:sp>
      <p:pic>
        <p:nvPicPr>
          <p:cNvPr id="1026" name="Picture 2" descr="Resultado de imagem para LOGO UFSJ">
            <a:extLst>
              <a:ext uri="{FF2B5EF4-FFF2-40B4-BE49-F238E27FC236}">
                <a16:creationId xmlns:a16="http://schemas.microsoft.com/office/drawing/2014/main" id="{F8050700-E0E3-FBB6-2802-D49B03B170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62" y="929693"/>
            <a:ext cx="1186617" cy="119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rtal da UFRN">
            <a:extLst>
              <a:ext uri="{FF2B5EF4-FFF2-40B4-BE49-F238E27FC236}">
                <a16:creationId xmlns:a16="http://schemas.microsoft.com/office/drawing/2014/main" id="{46F27545-E551-7512-6AE5-8F50F1549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10" y="924784"/>
            <a:ext cx="1301995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FMA - Universidade Federal do Maranhão [Oficial] - Community | Facebook">
            <a:extLst>
              <a:ext uri="{FF2B5EF4-FFF2-40B4-BE49-F238E27FC236}">
                <a16:creationId xmlns:a16="http://schemas.microsoft.com/office/drawing/2014/main" id="{5469EBF2-6B8D-F33F-CF1A-C392BEC04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273" y="1012642"/>
            <a:ext cx="1154989" cy="104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oncurso UFPI 2022 - Edital, Vagas, Salário, Inscrição, Apostila">
            <a:extLst>
              <a:ext uri="{FF2B5EF4-FFF2-40B4-BE49-F238E27FC236}">
                <a16:creationId xmlns:a16="http://schemas.microsoft.com/office/drawing/2014/main" id="{57D51F02-8FF2-EA25-CC3C-08979EBEA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93" y="946115"/>
            <a:ext cx="1263650" cy="1192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551BAC8-FD9F-4714-849D-16F70BE93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681" y="1018088"/>
            <a:ext cx="1301995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ogo UFPB — UNIVERSIDADE FEDERAL DA PARAÍBA - UFPB">
            <a:extLst>
              <a:ext uri="{FF2B5EF4-FFF2-40B4-BE49-F238E27FC236}">
                <a16:creationId xmlns:a16="http://schemas.microsoft.com/office/drawing/2014/main" id="{BBC7D1EA-B841-BFE3-5C5D-3E12639E0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347" y="1533343"/>
            <a:ext cx="1301995" cy="125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dentidade Visual — Universidade Federal de Alagoas">
            <a:extLst>
              <a:ext uri="{FF2B5EF4-FFF2-40B4-BE49-F238E27FC236}">
                <a16:creationId xmlns:a16="http://schemas.microsoft.com/office/drawing/2014/main" id="{35F4DA3C-019A-05AE-8145-F9BF9EA50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239" y="1018088"/>
            <a:ext cx="1263650" cy="161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VESTIBULAR UFPA 2021 → Cursos, Inscrições SISU e Resultado">
            <a:extLst>
              <a:ext uri="{FF2B5EF4-FFF2-40B4-BE49-F238E27FC236}">
                <a16:creationId xmlns:a16="http://schemas.microsoft.com/office/drawing/2014/main" id="{9308186F-FAE5-E7BB-95A5-48885E7FA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157" y="5426871"/>
            <a:ext cx="968927" cy="105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Unifap estuda bonificação no Enem para estudantes do Amapá">
            <a:extLst>
              <a:ext uri="{FF2B5EF4-FFF2-40B4-BE49-F238E27FC236}">
                <a16:creationId xmlns:a16="http://schemas.microsoft.com/office/drawing/2014/main" id="{DE2A2D7C-6DA9-B053-15F8-3C2769F4F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5399" y="2865276"/>
            <a:ext cx="1405054" cy="130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oncurso UFAM - Universidade Federal do Amazonas: cursos, edital e datas |  Gran Cursos Online">
            <a:extLst>
              <a:ext uri="{FF2B5EF4-FFF2-40B4-BE49-F238E27FC236}">
                <a16:creationId xmlns:a16="http://schemas.microsoft.com/office/drawing/2014/main" id="{2EF4217F-E5F1-D328-3C4C-A3C57213F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425" y="1611982"/>
            <a:ext cx="1471003" cy="114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UFF recebe inscrições do Vestibular 2019 de Arquitetura e Urbanismo">
            <a:extLst>
              <a:ext uri="{FF2B5EF4-FFF2-40B4-BE49-F238E27FC236}">
                <a16:creationId xmlns:a16="http://schemas.microsoft.com/office/drawing/2014/main" id="{21035372-6F2F-FD91-681E-FA07EFDA5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885" y="2629458"/>
            <a:ext cx="1522563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B0BDC325-975C-7DA3-ADAB-761CDD48F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297" y="2749283"/>
            <a:ext cx="1449666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Pró Reitoria de Pesquisa">
            <a:extLst>
              <a:ext uri="{FF2B5EF4-FFF2-40B4-BE49-F238E27FC236}">
                <a16:creationId xmlns:a16="http://schemas.microsoft.com/office/drawing/2014/main" id="{0A46C137-81BE-7E8F-7BBD-7AC49C359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3" y="3274638"/>
            <a:ext cx="1449666" cy="123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Logo UEMG – Pensar a Educação Pensar o Brasil">
            <a:extLst>
              <a:ext uri="{FF2B5EF4-FFF2-40B4-BE49-F238E27FC236}">
                <a16:creationId xmlns:a16="http://schemas.microsoft.com/office/drawing/2014/main" id="{D163DD08-D258-E71E-20DF-878D0221F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656" y="2324856"/>
            <a:ext cx="1435100" cy="134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Portal PUC-Campinas">
            <a:extLst>
              <a:ext uri="{FF2B5EF4-FFF2-40B4-BE49-F238E27FC236}">
                <a16:creationId xmlns:a16="http://schemas.microsoft.com/office/drawing/2014/main" id="{30E1C6B3-4A39-364D-F7C5-ED007DBB5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921" y="2195212"/>
            <a:ext cx="1438489" cy="134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ufrgs-logo-0 – PNG e Vetor - Download de Logo">
            <a:extLst>
              <a:ext uri="{FF2B5EF4-FFF2-40B4-BE49-F238E27FC236}">
                <a16:creationId xmlns:a16="http://schemas.microsoft.com/office/drawing/2014/main" id="{D7A98EC8-B855-6022-C7C4-7045178FE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41" y="2237281"/>
            <a:ext cx="1106564" cy="94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Universidade Federal do Rio Grande - FURG divulga edital de Professor  Visitante - Plataforma 9">
            <a:extLst>
              <a:ext uri="{FF2B5EF4-FFF2-40B4-BE49-F238E27FC236}">
                <a16:creationId xmlns:a16="http://schemas.microsoft.com/office/drawing/2014/main" id="{2E405D05-0E28-7245-8AC8-A292574A6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536" y="3923401"/>
            <a:ext cx="1858145" cy="120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>
            <a:extLst>
              <a:ext uri="{FF2B5EF4-FFF2-40B4-BE49-F238E27FC236}">
                <a16:creationId xmlns:a16="http://schemas.microsoft.com/office/drawing/2014/main" id="{F10DFCB9-601C-DAAD-C9A5-6564958D3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317" y="5382832"/>
            <a:ext cx="1257246" cy="125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Universidade Federal de Santa Maria – Wikipédia, a enciclopédia livre">
            <a:extLst>
              <a:ext uri="{FF2B5EF4-FFF2-40B4-BE49-F238E27FC236}">
                <a16:creationId xmlns:a16="http://schemas.microsoft.com/office/drawing/2014/main" id="{36B75DC1-794B-8603-9250-5DD00A309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896" y="3950737"/>
            <a:ext cx="1435100" cy="141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>
            <a:extLst>
              <a:ext uri="{FF2B5EF4-FFF2-40B4-BE49-F238E27FC236}">
                <a16:creationId xmlns:a16="http://schemas.microsoft.com/office/drawing/2014/main" id="{6D6C4A0F-975A-621F-4944-912AF6984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492" y="3835133"/>
            <a:ext cx="1176482" cy="117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UFCAT - Universidade Federal de Catalão">
            <a:extLst>
              <a:ext uri="{FF2B5EF4-FFF2-40B4-BE49-F238E27FC236}">
                <a16:creationId xmlns:a16="http://schemas.microsoft.com/office/drawing/2014/main" id="{D4D5F1EC-65AA-6DE8-8429-D8B2C56A7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943" y="3554162"/>
            <a:ext cx="1299414" cy="97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Sistema de Identidade Visual da UFSC">
            <a:extLst>
              <a:ext uri="{FF2B5EF4-FFF2-40B4-BE49-F238E27FC236}">
                <a16:creationId xmlns:a16="http://schemas.microsoft.com/office/drawing/2014/main" id="{2DE2A6FD-4422-D3A1-05B8-353A4DE4A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901" y="2097327"/>
            <a:ext cx="929774" cy="128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>
            <a:extLst>
              <a:ext uri="{FF2B5EF4-FFF2-40B4-BE49-F238E27FC236}">
                <a16:creationId xmlns:a16="http://schemas.microsoft.com/office/drawing/2014/main" id="{9579DCB6-6C85-9473-0E26-8A0136B85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0901" y="4336097"/>
            <a:ext cx="2050657" cy="92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 descr="Marca UDESC">
            <a:extLst>
              <a:ext uri="{FF2B5EF4-FFF2-40B4-BE49-F238E27FC236}">
                <a16:creationId xmlns:a16="http://schemas.microsoft.com/office/drawing/2014/main" id="{3136D3EC-9DF5-3EC0-5B7C-0C3F10FB8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814" y="4023605"/>
            <a:ext cx="1602991" cy="123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Picture 56" descr="Comitês – Universidade Regional do Cariri – URCA">
            <a:extLst>
              <a:ext uri="{FF2B5EF4-FFF2-40B4-BE49-F238E27FC236}">
                <a16:creationId xmlns:a16="http://schemas.microsoft.com/office/drawing/2014/main" id="{AEBDA266-3CD1-B6AC-664E-B83843C66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934" y="264365"/>
            <a:ext cx="1200150" cy="130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 descr="Vestibular UPE 2021 → Cursos, Inscrições e Nota de Corte SISU e SSA">
            <a:extLst>
              <a:ext uri="{FF2B5EF4-FFF2-40B4-BE49-F238E27FC236}">
                <a16:creationId xmlns:a16="http://schemas.microsoft.com/office/drawing/2014/main" id="{DEAA950C-DFC5-575B-5301-2F31DAFF5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222" y="224858"/>
            <a:ext cx="1405054" cy="123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 descr="Universidade do Estado da Bahia – UNEB – ABD | Associação Brasileira de  Dislexia">
            <a:extLst>
              <a:ext uri="{FF2B5EF4-FFF2-40B4-BE49-F238E27FC236}">
                <a16:creationId xmlns:a16="http://schemas.microsoft.com/office/drawing/2014/main" id="{D5770AEB-1450-2FF6-9BD2-7AE2DDD28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905" y="2838750"/>
            <a:ext cx="1134020" cy="153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6" name="Picture 62" descr="Concurso UFERSA RN - Universidade Federal Rural do Semi-Árido: cursos,  edital e datas | Gran Cursos Online">
            <a:extLst>
              <a:ext uri="{FF2B5EF4-FFF2-40B4-BE49-F238E27FC236}">
                <a16:creationId xmlns:a16="http://schemas.microsoft.com/office/drawing/2014/main" id="{87DFA240-6856-F3B6-6ABB-F3AEC66FF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6371" y="8950382"/>
            <a:ext cx="544910" cy="33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8" name="Picture 64">
            <a:extLst>
              <a:ext uri="{FF2B5EF4-FFF2-40B4-BE49-F238E27FC236}">
                <a16:creationId xmlns:a16="http://schemas.microsoft.com/office/drawing/2014/main" id="{46483377-290A-2530-B0D0-E0CB0303B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374" y="5275093"/>
            <a:ext cx="1274782" cy="128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0" name="Picture 66" descr="ARQUIFES - Rede Nacional de Arquivistas das IFES: Universidade do Nordeste  com 1 Código de Vaga Livre de Arquivista">
            <a:extLst>
              <a:ext uri="{FF2B5EF4-FFF2-40B4-BE49-F238E27FC236}">
                <a16:creationId xmlns:a16="http://schemas.microsoft.com/office/drawing/2014/main" id="{A66ED551-7640-F18D-F9AD-E84439DDB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202" y="5480569"/>
            <a:ext cx="1211458" cy="96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Picture 68" descr="Submeta">
            <a:extLst>
              <a:ext uri="{FF2B5EF4-FFF2-40B4-BE49-F238E27FC236}">
                <a16:creationId xmlns:a16="http://schemas.microsoft.com/office/drawing/2014/main" id="{192BB5D1-C212-F94C-25F0-3021587E3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601" y="5464278"/>
            <a:ext cx="1118547" cy="108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4" name="Picture 70" descr="Edital de Seleção – PPGSOC/UEL – LEGS – Laboratório de Estudos sobre  Governança da Segurança">
            <a:extLst>
              <a:ext uri="{FF2B5EF4-FFF2-40B4-BE49-F238E27FC236}">
                <a16:creationId xmlns:a16="http://schemas.microsoft.com/office/drawing/2014/main" id="{1A51FAB1-AA29-A1A1-217D-EB2D4BADC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78" y="4590084"/>
            <a:ext cx="2015953" cy="94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Picture 72" descr="Logo Unespar Em Casa — Universidade Estadual do Paraná">
            <a:extLst>
              <a:ext uri="{FF2B5EF4-FFF2-40B4-BE49-F238E27FC236}">
                <a16:creationId xmlns:a16="http://schemas.microsoft.com/office/drawing/2014/main" id="{9A77256B-EF17-A87E-E545-3534768E8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291" y="5063356"/>
            <a:ext cx="1370016" cy="137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8" name="Picture 74" descr="IFRJ Campus Pinheiral - Home | Facebook">
            <a:extLst>
              <a:ext uri="{FF2B5EF4-FFF2-40B4-BE49-F238E27FC236}">
                <a16:creationId xmlns:a16="http://schemas.microsoft.com/office/drawing/2014/main" id="{0362D7EF-37FE-58A4-D9FC-E9793D55F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3681" y="5466525"/>
            <a:ext cx="1299668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0" name="Picture 76" descr="Univasf lança nova Marca e Manual de Identidade Visual — UNIVASF  Universidade Federal do Vale do São Francisco">
            <a:extLst>
              <a:ext uri="{FF2B5EF4-FFF2-40B4-BE49-F238E27FC236}">
                <a16:creationId xmlns:a16="http://schemas.microsoft.com/office/drawing/2014/main" id="{6E2B36D2-BBD9-3C20-B3BB-8C7B9A77D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41" y="5596949"/>
            <a:ext cx="1718752" cy="104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745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59898-168A-9AAC-5670-150E39A168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0658" y="642938"/>
            <a:ext cx="2655017" cy="1371600"/>
          </a:xfrm>
        </p:spPr>
        <p:txBody>
          <a:bodyPr>
            <a:normAutofit/>
          </a:bodyPr>
          <a:lstStyle/>
          <a:p>
            <a:r>
              <a:rPr lang="en-BR" dirty="0"/>
              <a:t>Livro 1</a:t>
            </a:r>
          </a:p>
        </p:txBody>
      </p:sp>
      <p:pic>
        <p:nvPicPr>
          <p:cNvPr id="4097" name="Picture 1" descr="page1image1140064">
            <a:extLst>
              <a:ext uri="{FF2B5EF4-FFF2-40B4-BE49-F238E27FC236}">
                <a16:creationId xmlns:a16="http://schemas.microsoft.com/office/drawing/2014/main" id="{394987AD-92DB-F004-404A-4E3BAF8C7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836" y="480889"/>
            <a:ext cx="5487525" cy="589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087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16997-DE4A-8A49-A63E-56155C61B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BR" dirty="0"/>
              <a:t>Primeira etapa da pesquisa </a:t>
            </a:r>
            <a:br>
              <a:rPr lang="en-BR" dirty="0"/>
            </a:br>
            <a:r>
              <a:rPr lang="en-BR" dirty="0"/>
              <a:t>2020–</a:t>
            </a:r>
            <a:r>
              <a:rPr lang="pt-BR" dirty="0"/>
              <a:t>2021 </a:t>
            </a:r>
            <a:endParaRPr lang="en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3462E-C6EA-EB40-AA9B-D85122B2A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126" y="2014194"/>
            <a:ext cx="9934074" cy="40208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t-BR" sz="2800" dirty="0"/>
          </a:p>
          <a:p>
            <a:r>
              <a:rPr lang="pt-BR" sz="2800" dirty="0"/>
              <a:t>14.735 questionários respondidos por docentes de 18 estados; </a:t>
            </a:r>
          </a:p>
          <a:p>
            <a:endParaRPr lang="pt-BR" sz="2800" dirty="0"/>
          </a:p>
          <a:p>
            <a:r>
              <a:rPr lang="pt-BR" sz="2800" dirty="0"/>
              <a:t>Grupos focais com docentes do 1 ao 5 ano do E.F e da Educação Infantil </a:t>
            </a:r>
          </a:p>
          <a:p>
            <a:pPr marL="0" indent="0">
              <a:buNone/>
            </a:pPr>
            <a:endParaRPr lang="pt-BR" sz="2800" dirty="0"/>
          </a:p>
          <a:p>
            <a:r>
              <a:rPr lang="pt-BR" sz="2800" dirty="0"/>
              <a:t>Acompanhamento cotidiano da prática de 5 professoras alfabetizadoras (em MG e no Ceará, feito pelo GPEALE). </a:t>
            </a:r>
          </a:p>
          <a:p>
            <a:endParaRPr lang="pt-BR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28781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8E5B5-DA57-6D4B-83BE-F428CF319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73385"/>
          </a:xfrm>
        </p:spPr>
        <p:txBody>
          <a:bodyPr/>
          <a:lstStyle/>
          <a:p>
            <a:r>
              <a:rPr lang="en-BR" dirty="0"/>
              <a:t>E agora?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36B4F-2EC0-D54B-8BB1-7135227A5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28800"/>
            <a:ext cx="10058400" cy="42062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MEDO, INSEGURANÇA, PÂNICO, ANSIEDADE, ANGÚSTIA, DESESPERO…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i="1" dirty="0"/>
              <a:t>Eu </a:t>
            </a:r>
            <a:r>
              <a:rPr lang="en-US" sz="3200" i="1" dirty="0" err="1"/>
              <a:t>senti</a:t>
            </a:r>
            <a:r>
              <a:rPr lang="en-US" sz="3200" i="1" dirty="0"/>
              <a:t> </a:t>
            </a:r>
            <a:r>
              <a:rPr lang="en-US" sz="3200" i="1" dirty="0" err="1"/>
              <a:t>uma</a:t>
            </a:r>
            <a:r>
              <a:rPr lang="en-US" sz="3200" i="1" dirty="0"/>
              <a:t> </a:t>
            </a:r>
            <a:r>
              <a:rPr lang="en-US" sz="3200" i="1" dirty="0" err="1"/>
              <a:t>insegurança</a:t>
            </a:r>
            <a:r>
              <a:rPr lang="en-US" sz="3200" i="1" dirty="0"/>
              <a:t> </a:t>
            </a:r>
            <a:r>
              <a:rPr lang="en-US" sz="3200" i="1" dirty="0" err="1"/>
              <a:t>muito</a:t>
            </a:r>
            <a:r>
              <a:rPr lang="en-US" sz="3200" i="1" dirty="0"/>
              <a:t> </a:t>
            </a:r>
            <a:r>
              <a:rPr lang="en-US" sz="3200" i="1" dirty="0" err="1"/>
              <a:t>grande</a:t>
            </a:r>
            <a:r>
              <a:rPr lang="en-US" sz="3200" i="1" dirty="0"/>
              <a:t> no </a:t>
            </a:r>
            <a:r>
              <a:rPr lang="en-US" sz="3200" i="1" dirty="0" err="1"/>
              <a:t>começo</a:t>
            </a:r>
            <a:r>
              <a:rPr lang="en-US" sz="3200" i="1" dirty="0"/>
              <a:t>, </a:t>
            </a:r>
            <a:r>
              <a:rPr lang="en-US" sz="3200" i="1" dirty="0" err="1"/>
              <a:t>acho</a:t>
            </a:r>
            <a:r>
              <a:rPr lang="en-US" sz="3200" i="1" dirty="0"/>
              <a:t> que </a:t>
            </a:r>
            <a:r>
              <a:rPr lang="en-US" sz="3200" i="1" dirty="0" err="1"/>
              <a:t>todas</a:t>
            </a:r>
            <a:r>
              <a:rPr lang="en-US" sz="3200" i="1" dirty="0"/>
              <a:t> </a:t>
            </a:r>
            <a:r>
              <a:rPr lang="en-US" sz="3200" i="1" dirty="0" err="1"/>
              <a:t>nós</a:t>
            </a:r>
            <a:r>
              <a:rPr lang="en-US" sz="3200" i="1" dirty="0"/>
              <a:t> né? </a:t>
            </a:r>
            <a:r>
              <a:rPr lang="en-US" sz="3200" i="1" dirty="0" err="1"/>
              <a:t>Porque</a:t>
            </a:r>
            <a:r>
              <a:rPr lang="en-US" sz="3200" i="1" dirty="0"/>
              <a:t> </a:t>
            </a:r>
            <a:r>
              <a:rPr lang="en-US" sz="3200" i="1" dirty="0" err="1"/>
              <a:t>foi</a:t>
            </a:r>
            <a:r>
              <a:rPr lang="en-US" sz="3200" i="1" dirty="0"/>
              <a:t> </a:t>
            </a:r>
            <a:r>
              <a:rPr lang="en-US" sz="3200" i="1" dirty="0" err="1"/>
              <a:t>pego</a:t>
            </a:r>
            <a:r>
              <a:rPr lang="en-US" sz="3200" i="1" dirty="0"/>
              <a:t> </a:t>
            </a:r>
            <a:r>
              <a:rPr lang="en-US" sz="3200" i="1" dirty="0" err="1"/>
              <a:t>todos</a:t>
            </a:r>
            <a:r>
              <a:rPr lang="en-US" sz="3200" i="1" dirty="0"/>
              <a:t> de </a:t>
            </a:r>
            <a:r>
              <a:rPr lang="en-US" sz="3200" i="1" dirty="0" err="1"/>
              <a:t>surpresa</a:t>
            </a:r>
            <a:r>
              <a:rPr lang="en-US" sz="3200" i="1" dirty="0"/>
              <a:t>, e </a:t>
            </a:r>
            <a:r>
              <a:rPr lang="en-US" sz="3200" i="1" dirty="0" err="1"/>
              <a:t>pelo</a:t>
            </a:r>
            <a:r>
              <a:rPr lang="en-US" sz="3200" i="1" dirty="0"/>
              <a:t> </a:t>
            </a:r>
            <a:r>
              <a:rPr lang="en-US" sz="3200" i="1" dirty="0" err="1"/>
              <a:t>fato</a:t>
            </a:r>
            <a:r>
              <a:rPr lang="en-US" sz="3200" i="1" dirty="0"/>
              <a:t> que a </a:t>
            </a:r>
            <a:r>
              <a:rPr lang="en-US" sz="3200" i="1" dirty="0" err="1"/>
              <a:t>nossa</a:t>
            </a:r>
            <a:r>
              <a:rPr lang="en-US" sz="3200" i="1" dirty="0"/>
              <a:t> </a:t>
            </a:r>
            <a:r>
              <a:rPr lang="en-US" sz="3200" i="1" dirty="0" err="1"/>
              <a:t>colega</a:t>
            </a:r>
            <a:r>
              <a:rPr lang="en-US" sz="3200" i="1" dirty="0"/>
              <a:t> </a:t>
            </a:r>
            <a:r>
              <a:rPr lang="en-US" sz="3200" i="1" dirty="0" err="1"/>
              <a:t>diz</a:t>
            </a:r>
            <a:r>
              <a:rPr lang="en-US" sz="3200" i="1" dirty="0"/>
              <a:t>, </a:t>
            </a:r>
            <a:r>
              <a:rPr lang="en-US" sz="3200" i="1" dirty="0" err="1"/>
              <a:t>mesmo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estando</a:t>
            </a:r>
            <a:r>
              <a:rPr lang="en-US" sz="3200" i="1" dirty="0"/>
              <a:t> </a:t>
            </a:r>
            <a:r>
              <a:rPr lang="en-US" sz="3200" i="1" dirty="0" err="1"/>
              <a:t>na</a:t>
            </a:r>
            <a:r>
              <a:rPr lang="en-US" sz="3200" i="1" dirty="0"/>
              <a:t> </a:t>
            </a:r>
            <a:r>
              <a:rPr lang="en-US" sz="3200" i="1" dirty="0" err="1"/>
              <a:t>turma</a:t>
            </a:r>
            <a:r>
              <a:rPr lang="en-US" sz="3200" i="1" dirty="0"/>
              <a:t> de 2° </a:t>
            </a:r>
            <a:r>
              <a:rPr lang="en-US" sz="3200" i="1" dirty="0" err="1"/>
              <a:t>ano</a:t>
            </a:r>
            <a:r>
              <a:rPr lang="en-US" sz="3200" i="1" dirty="0"/>
              <a:t> e de 4° </a:t>
            </a:r>
            <a:r>
              <a:rPr lang="en-US" sz="3200" i="1" dirty="0" err="1"/>
              <a:t>ano</a:t>
            </a:r>
            <a:r>
              <a:rPr lang="en-US" sz="3200" i="1" dirty="0"/>
              <a:t>, </a:t>
            </a:r>
            <a:r>
              <a:rPr lang="en-US" sz="3200" i="1" dirty="0" err="1"/>
              <a:t>nas</a:t>
            </a:r>
            <a:r>
              <a:rPr lang="en-US" sz="3200" i="1" dirty="0"/>
              <a:t> </a:t>
            </a:r>
            <a:r>
              <a:rPr lang="en-US" sz="3200" i="1" dirty="0" err="1"/>
              <a:t>duas</a:t>
            </a:r>
            <a:r>
              <a:rPr lang="en-US" sz="3200" i="1" dirty="0"/>
              <a:t> </a:t>
            </a:r>
            <a:r>
              <a:rPr lang="en-US" sz="3200" i="1" dirty="0" err="1"/>
              <a:t>turmas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tinha</a:t>
            </a:r>
            <a:r>
              <a:rPr lang="en-US" sz="3200" i="1" dirty="0"/>
              <a:t> </a:t>
            </a:r>
            <a:r>
              <a:rPr lang="en-US" sz="3200" i="1" dirty="0" err="1"/>
              <a:t>alunos</a:t>
            </a:r>
            <a:r>
              <a:rPr lang="en-US" sz="3200" i="1" dirty="0"/>
              <a:t> que </a:t>
            </a:r>
            <a:r>
              <a:rPr lang="en-US" sz="3200" i="1" dirty="0" err="1"/>
              <a:t>ainda</a:t>
            </a:r>
            <a:r>
              <a:rPr lang="en-US" sz="3200" i="1" dirty="0"/>
              <a:t> </a:t>
            </a:r>
            <a:r>
              <a:rPr lang="en-US" sz="3200" i="1" dirty="0" err="1"/>
              <a:t>não</a:t>
            </a:r>
            <a:r>
              <a:rPr lang="en-US" sz="3200" i="1" dirty="0"/>
              <a:t> </a:t>
            </a:r>
            <a:r>
              <a:rPr lang="en-US" sz="3200" i="1" dirty="0" err="1"/>
              <a:t>estavam</a:t>
            </a:r>
            <a:r>
              <a:rPr lang="en-US" sz="3200" i="1" dirty="0"/>
              <a:t> </a:t>
            </a:r>
            <a:r>
              <a:rPr lang="en-US" sz="3200" i="1" dirty="0" err="1"/>
              <a:t>alfabetizados</a:t>
            </a:r>
            <a:r>
              <a:rPr lang="en-US" sz="3200" i="1" dirty="0"/>
              <a:t>, </a:t>
            </a:r>
            <a:r>
              <a:rPr lang="en-US" sz="3200" i="1" dirty="0" err="1"/>
              <a:t>aí</a:t>
            </a:r>
            <a:r>
              <a:rPr lang="en-US" sz="3200" i="1" dirty="0"/>
              <a:t> </a:t>
            </a:r>
            <a:r>
              <a:rPr lang="en-US" sz="3200" i="1" dirty="0" err="1"/>
              <a:t>dá</a:t>
            </a:r>
            <a:r>
              <a:rPr lang="en-US" sz="3200" i="1" dirty="0"/>
              <a:t> </a:t>
            </a:r>
            <a:r>
              <a:rPr lang="en-US" sz="3200" i="1" dirty="0" err="1"/>
              <a:t>aquele</a:t>
            </a:r>
            <a:r>
              <a:rPr lang="en-US" sz="3200" i="1" dirty="0"/>
              <a:t> </a:t>
            </a:r>
            <a:r>
              <a:rPr lang="en-US" sz="3200" i="1" dirty="0" err="1"/>
              <a:t>pânico</a:t>
            </a:r>
            <a:r>
              <a:rPr lang="en-US" sz="3200" i="1" dirty="0"/>
              <a:t> </a:t>
            </a:r>
            <a:r>
              <a:rPr lang="en-US" sz="3200" i="1" dirty="0" err="1"/>
              <a:t>mesmo</a:t>
            </a:r>
            <a:r>
              <a:rPr lang="en-US" sz="3200" i="1" dirty="0"/>
              <a:t> né? </a:t>
            </a:r>
            <a:r>
              <a:rPr lang="en-US" sz="3200" i="1" dirty="0" err="1"/>
              <a:t>Puxa</a:t>
            </a:r>
            <a:r>
              <a:rPr lang="en-US" sz="3200" i="1" dirty="0"/>
              <a:t> </a:t>
            </a:r>
            <a:r>
              <a:rPr lang="en-US" sz="3200" i="1" dirty="0" err="1"/>
              <a:t>vida</a:t>
            </a:r>
            <a:r>
              <a:rPr lang="en-US" sz="3200" i="1" dirty="0"/>
              <a:t>, </a:t>
            </a:r>
            <a:r>
              <a:rPr lang="en-US" sz="3200" i="1" dirty="0" err="1"/>
              <a:t>como</a:t>
            </a:r>
            <a:r>
              <a:rPr lang="en-US" sz="3200" i="1" dirty="0"/>
              <a:t> que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vou</a:t>
            </a:r>
            <a:r>
              <a:rPr lang="en-US" sz="3200" i="1" dirty="0"/>
              <a:t> </a:t>
            </a:r>
            <a:r>
              <a:rPr lang="en-US" sz="3200" i="1" dirty="0" err="1"/>
              <a:t>alfabetizar</a:t>
            </a:r>
            <a:r>
              <a:rPr lang="en-US" sz="3200" i="1" dirty="0"/>
              <a:t> </a:t>
            </a:r>
            <a:r>
              <a:rPr lang="en-US" sz="3200" i="1" dirty="0" err="1"/>
              <a:t>esses</a:t>
            </a:r>
            <a:r>
              <a:rPr lang="en-US" sz="3200" i="1" dirty="0"/>
              <a:t> </a:t>
            </a:r>
            <a:r>
              <a:rPr lang="en-US" sz="3200" i="1" dirty="0" err="1"/>
              <a:t>meninos</a:t>
            </a:r>
            <a:r>
              <a:rPr lang="en-US" sz="3200" i="1" dirty="0"/>
              <a:t> </a:t>
            </a:r>
            <a:r>
              <a:rPr lang="en-US" sz="3200" i="1" dirty="0" err="1"/>
              <a:t>sem</a:t>
            </a:r>
            <a:r>
              <a:rPr lang="en-US" sz="3200" i="1" dirty="0"/>
              <a:t> o </a:t>
            </a:r>
            <a:r>
              <a:rPr lang="en-US" sz="3200" i="1" dirty="0" err="1"/>
              <a:t>contato</a:t>
            </a:r>
            <a:r>
              <a:rPr lang="en-US" sz="3200" i="1" dirty="0"/>
              <a:t> </a:t>
            </a:r>
            <a:r>
              <a:rPr lang="en-US" sz="3200" i="1" dirty="0" err="1"/>
              <a:t>presencial</a:t>
            </a:r>
            <a:r>
              <a:rPr lang="en-US" sz="3200" i="1" dirty="0"/>
              <a:t>?</a:t>
            </a:r>
            <a:endParaRPr lang="en-BR" sz="3200" i="1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009183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E4716-EC8C-EB4D-BC9C-9EEF7EE61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2273"/>
            <a:ext cx="10515600" cy="5204690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B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AB61DC-F617-E744-BB40-155D69C69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95493"/>
            <a:ext cx="9690847" cy="47595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BCF017-A0FC-FD92-035A-BA4BAA6F6905}"/>
              </a:ext>
            </a:extLst>
          </p:cNvPr>
          <p:cNvSpPr txBox="1"/>
          <p:nvPr/>
        </p:nvSpPr>
        <p:spPr>
          <a:xfrm>
            <a:off x="1444497" y="602941"/>
            <a:ext cx="7094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R" sz="2800" dirty="0"/>
              <a:t>O WHATSAPP</a:t>
            </a:r>
          </a:p>
        </p:txBody>
      </p:sp>
    </p:spTree>
    <p:extLst>
      <p:ext uri="{BB962C8B-B14F-4D97-AF65-F5344CB8AC3E}">
        <p14:creationId xmlns:p14="http://schemas.microsoft.com/office/powerpoint/2010/main" val="2106898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F3038C-270B-2C49-8131-C69FBE708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242" y="1169894"/>
            <a:ext cx="10663516" cy="5096436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9C3AC3-9FDA-9773-A3B5-B067DBFC8877}"/>
              </a:ext>
            </a:extLst>
          </p:cNvPr>
          <p:cNvSpPr txBox="1"/>
          <p:nvPr/>
        </p:nvSpPr>
        <p:spPr>
          <a:xfrm>
            <a:off x="5688106" y="699247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R" dirty="0"/>
              <a:t>PRINCIPAL DESAFIO</a:t>
            </a:r>
          </a:p>
        </p:txBody>
      </p:sp>
    </p:spTree>
    <p:extLst>
      <p:ext uri="{BB962C8B-B14F-4D97-AF65-F5344CB8AC3E}">
        <p14:creationId xmlns:p14="http://schemas.microsoft.com/office/powerpoint/2010/main" val="378756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10A41C-30DD-10CC-D38B-976AE0D87E21}"/>
              </a:ext>
            </a:extLst>
          </p:cNvPr>
          <p:cNvSpPr/>
          <p:nvPr/>
        </p:nvSpPr>
        <p:spPr>
          <a:xfrm>
            <a:off x="1143000" y="1627094"/>
            <a:ext cx="97894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As </a:t>
            </a:r>
            <a:r>
              <a:rPr lang="en-US" sz="3200" dirty="0" err="1"/>
              <a:t>escolas</a:t>
            </a:r>
            <a:r>
              <a:rPr lang="en-US" sz="3200" dirty="0"/>
              <a:t> </a:t>
            </a:r>
            <a:r>
              <a:rPr lang="en-US" sz="3200" dirty="0" err="1"/>
              <a:t>iniciaram</a:t>
            </a:r>
            <a:r>
              <a:rPr lang="en-US" sz="3200" dirty="0"/>
              <a:t> o </a:t>
            </a:r>
            <a:r>
              <a:rPr lang="en-US" sz="3200" dirty="0" err="1"/>
              <a:t>trabalho</a:t>
            </a:r>
            <a:r>
              <a:rPr lang="en-US" sz="3200" dirty="0"/>
              <a:t> </a:t>
            </a:r>
            <a:r>
              <a:rPr lang="en-US" sz="3200" dirty="0" err="1"/>
              <a:t>buscando</a:t>
            </a:r>
            <a:r>
              <a:rPr lang="en-US" sz="3200" dirty="0"/>
              <a:t> </a:t>
            </a:r>
            <a:r>
              <a:rPr lang="en-US" sz="3200" dirty="0" err="1"/>
              <a:t>adaptar</a:t>
            </a:r>
            <a:r>
              <a:rPr lang="en-US" sz="3200" dirty="0"/>
              <a:t> </a:t>
            </a:r>
            <a:r>
              <a:rPr lang="en-US" sz="3200" dirty="0" err="1"/>
              <a:t>atividades</a:t>
            </a:r>
            <a:r>
              <a:rPr lang="en-US" sz="3200" dirty="0"/>
              <a:t> do </a:t>
            </a:r>
            <a:r>
              <a:rPr lang="en-US" sz="3200" dirty="0" err="1"/>
              <a:t>sistema</a:t>
            </a:r>
            <a:r>
              <a:rPr lang="en-US" sz="3200" dirty="0"/>
              <a:t> </a:t>
            </a:r>
            <a:r>
              <a:rPr lang="en-US" sz="3200" dirty="0" err="1"/>
              <a:t>presencial</a:t>
            </a:r>
            <a:r>
              <a:rPr lang="en-US" sz="3200" dirty="0"/>
              <a:t> e </a:t>
            </a:r>
            <a:r>
              <a:rPr lang="en-US" sz="3200" dirty="0" err="1"/>
              <a:t>recorrendo</a:t>
            </a:r>
            <a:r>
              <a:rPr lang="en-US" sz="3200" dirty="0"/>
              <a:t> a </a:t>
            </a:r>
            <a:r>
              <a:rPr lang="en-US" sz="3200" dirty="0" err="1"/>
              <a:t>plataformas</a:t>
            </a:r>
            <a:r>
              <a:rPr lang="en-US" sz="3200" dirty="0"/>
              <a:t> </a:t>
            </a:r>
            <a:r>
              <a:rPr lang="en-US" sz="3200" dirty="0" err="1"/>
              <a:t>digitais</a:t>
            </a:r>
            <a:r>
              <a:rPr lang="en-US" sz="3200" dirty="0"/>
              <a:t> </a:t>
            </a:r>
            <a:r>
              <a:rPr lang="en-US" sz="3200" dirty="0" err="1"/>
              <a:t>à</a:t>
            </a:r>
            <a:r>
              <a:rPr lang="en-US" sz="3200" dirty="0"/>
              <a:t> </a:t>
            </a:r>
            <a:r>
              <a:rPr lang="en-US" sz="3200" dirty="0" err="1"/>
              <a:t>procura</a:t>
            </a:r>
            <a:r>
              <a:rPr lang="en-US" sz="3200" dirty="0"/>
              <a:t> de </a:t>
            </a:r>
            <a:r>
              <a:rPr lang="en-US" sz="3200" dirty="0" err="1"/>
              <a:t>materiais</a:t>
            </a:r>
            <a:r>
              <a:rPr lang="en-US" sz="3200" dirty="0"/>
              <a:t> que </a:t>
            </a:r>
            <a:r>
              <a:rPr lang="en-US" sz="3200" dirty="0" err="1"/>
              <a:t>pudessem</a:t>
            </a:r>
            <a:r>
              <a:rPr lang="en-US" sz="3200" dirty="0"/>
              <a:t> ser </a:t>
            </a:r>
            <a:r>
              <a:rPr lang="en-US" sz="3200" dirty="0" err="1"/>
              <a:t>usados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plataforma</a:t>
            </a:r>
            <a:r>
              <a:rPr lang="en-US" sz="3200" dirty="0"/>
              <a:t> do </a:t>
            </a:r>
            <a:r>
              <a:rPr lang="en-US" sz="3200" dirty="0" err="1"/>
              <a:t>whatsapp</a:t>
            </a:r>
            <a:r>
              <a:rPr lang="en-US" sz="3200" dirty="0"/>
              <a:t>.</a:t>
            </a:r>
            <a:endParaRPr lang="en-BR" sz="3200" dirty="0"/>
          </a:p>
        </p:txBody>
      </p:sp>
    </p:spTree>
    <p:extLst>
      <p:ext uri="{BB962C8B-B14F-4D97-AF65-F5344CB8AC3E}">
        <p14:creationId xmlns:p14="http://schemas.microsoft.com/office/powerpoint/2010/main" val="4164181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0BF5CD-CD0D-8F4F-B2CF-A262A4DB8212}"/>
              </a:ext>
            </a:extLst>
          </p:cNvPr>
          <p:cNvSpPr/>
          <p:nvPr/>
        </p:nvSpPr>
        <p:spPr>
          <a:xfrm>
            <a:off x="914400" y="914401"/>
            <a:ext cx="10185722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BR" sz="3000" dirty="0"/>
          </a:p>
          <a:p>
            <a:r>
              <a:rPr lang="en-BR" sz="3600" dirty="0"/>
              <a:t>Em Minas Gerais, os professores da rede estadual não tiveram a liberdade de criar atividades. Foram obrigados a seguir o PET (Programa de Educação Tutorada)</a:t>
            </a:r>
          </a:p>
          <a:p>
            <a:pPr marL="457200" indent="-457200">
              <a:buFont typeface="Wingdings" pitchFamily="2" charset="2"/>
              <a:buChar char="ü"/>
            </a:pPr>
            <a:endParaRPr lang="en-BR" sz="3600" dirty="0"/>
          </a:p>
          <a:p>
            <a:endParaRPr lang="en-BR" sz="3000" dirty="0"/>
          </a:p>
          <a:p>
            <a:endParaRPr lang="en-BR" sz="3200" dirty="0"/>
          </a:p>
          <a:p>
            <a:endParaRPr lang="en-BR" sz="3200" dirty="0"/>
          </a:p>
          <a:p>
            <a:endParaRPr lang="en-BR" sz="3200" dirty="0"/>
          </a:p>
          <a:p>
            <a:endParaRPr lang="en-BR" sz="3200" dirty="0"/>
          </a:p>
          <a:p>
            <a:endParaRPr lang="en-BR" sz="3200" dirty="0"/>
          </a:p>
          <a:p>
            <a:endParaRPr lang="en-BR" sz="3200" dirty="0"/>
          </a:p>
          <a:p>
            <a:endParaRPr lang="en-BR" sz="3200" dirty="0"/>
          </a:p>
        </p:txBody>
      </p:sp>
    </p:spTree>
    <p:extLst>
      <p:ext uri="{BB962C8B-B14F-4D97-AF65-F5344CB8AC3E}">
        <p14:creationId xmlns:p14="http://schemas.microsoft.com/office/powerpoint/2010/main" val="1716277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09FBF-6F2D-BE40-AFB3-1331D9F41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3296"/>
            <a:ext cx="10515600" cy="53822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600" dirty="0" err="1"/>
              <a:t>Não</a:t>
            </a:r>
            <a:r>
              <a:rPr lang="en-US" sz="3600" dirty="0"/>
              <a:t> </a:t>
            </a:r>
            <a:r>
              <a:rPr lang="en-US" sz="3600" dirty="0" err="1"/>
              <a:t>oferta</a:t>
            </a:r>
            <a:r>
              <a:rPr lang="en-US" sz="3600" dirty="0"/>
              <a:t> </a:t>
            </a:r>
            <a:r>
              <a:rPr lang="en-US" sz="3600" dirty="0" err="1"/>
              <a:t>pelas</a:t>
            </a:r>
            <a:r>
              <a:rPr lang="en-US" sz="3600" dirty="0"/>
              <a:t> </a:t>
            </a:r>
            <a:r>
              <a:rPr lang="en-US" sz="3600" dirty="0" err="1"/>
              <a:t>secretarias</a:t>
            </a:r>
            <a:r>
              <a:rPr lang="en-US" sz="3600" dirty="0"/>
              <a:t> de </a:t>
            </a:r>
            <a:r>
              <a:rPr lang="en-US" sz="3600" dirty="0" err="1"/>
              <a:t>educação</a:t>
            </a:r>
            <a:r>
              <a:rPr lang="en-US" sz="3600" dirty="0"/>
              <a:t> de ferramentas </a:t>
            </a:r>
            <a:r>
              <a:rPr lang="en-US" sz="3600" dirty="0" err="1"/>
              <a:t>tecnológicas</a:t>
            </a:r>
            <a:r>
              <a:rPr lang="en-US" sz="3600" dirty="0"/>
              <a:t> para o </a:t>
            </a:r>
            <a:r>
              <a:rPr lang="en-US" sz="3600" dirty="0" err="1"/>
              <a:t>ensino</a:t>
            </a:r>
            <a:r>
              <a:rPr lang="en-US" sz="3600" dirty="0"/>
              <a:t> </a:t>
            </a:r>
            <a:r>
              <a:rPr lang="en-US" sz="3600" dirty="0" err="1"/>
              <a:t>remoto</a:t>
            </a:r>
            <a:r>
              <a:rPr lang="en-US" sz="3600" dirty="0"/>
              <a:t>.</a:t>
            </a:r>
          </a:p>
          <a:p>
            <a:pPr>
              <a:buFont typeface="Wingdings" pitchFamily="2" charset="2"/>
              <a:buChar char="ü"/>
            </a:pPr>
            <a:endParaRPr lang="en-US" sz="3600" i="1" dirty="0"/>
          </a:p>
          <a:p>
            <a:pPr marL="0" indent="0">
              <a:buNone/>
            </a:pPr>
            <a:r>
              <a:rPr lang="en-US" sz="3600" i="1" dirty="0" err="1"/>
              <a:t>Porque</a:t>
            </a:r>
            <a:r>
              <a:rPr lang="en-US" sz="3600" i="1" dirty="0"/>
              <a:t> </a:t>
            </a:r>
            <a:r>
              <a:rPr lang="en-US" sz="3600" i="1" dirty="0" err="1"/>
              <a:t>tem</a:t>
            </a:r>
            <a:r>
              <a:rPr lang="en-US" sz="3600" i="1" dirty="0"/>
              <a:t> professor que </a:t>
            </a:r>
            <a:r>
              <a:rPr lang="en-US" sz="3600" i="1" dirty="0" err="1"/>
              <a:t>teve</a:t>
            </a:r>
            <a:r>
              <a:rPr lang="en-US" sz="3600" i="1" dirty="0"/>
              <a:t> que </a:t>
            </a:r>
            <a:r>
              <a:rPr lang="en-US" sz="3600" i="1" dirty="0" err="1"/>
              <a:t>comprar</a:t>
            </a:r>
            <a:r>
              <a:rPr lang="en-US" sz="3600" i="1" dirty="0"/>
              <a:t> </a:t>
            </a:r>
            <a:r>
              <a:rPr lang="en-US" sz="3600" i="1" dirty="0" err="1"/>
              <a:t>computador</a:t>
            </a:r>
            <a:r>
              <a:rPr lang="en-US" sz="3600" i="1" dirty="0"/>
              <a:t> </a:t>
            </a:r>
            <a:r>
              <a:rPr lang="en-US" sz="3600" i="1" dirty="0" err="1"/>
              <a:t>porque</a:t>
            </a:r>
            <a:r>
              <a:rPr lang="en-US" sz="3600" i="1" dirty="0"/>
              <a:t> o </a:t>
            </a:r>
            <a:r>
              <a:rPr lang="en-US" sz="3600" i="1" dirty="0" err="1"/>
              <a:t>computador</a:t>
            </a:r>
            <a:r>
              <a:rPr lang="en-US" sz="3600" i="1" dirty="0"/>
              <a:t> </a:t>
            </a:r>
            <a:r>
              <a:rPr lang="en-US" sz="3600" i="1" dirty="0" err="1"/>
              <a:t>não</a:t>
            </a:r>
            <a:r>
              <a:rPr lang="en-US" sz="3600" i="1" dirty="0"/>
              <a:t> </a:t>
            </a:r>
            <a:r>
              <a:rPr lang="en-US" sz="3600" i="1" dirty="0" err="1"/>
              <a:t>aguentou</a:t>
            </a:r>
            <a:r>
              <a:rPr lang="en-US" sz="3600" i="1" dirty="0"/>
              <a:t>, </a:t>
            </a:r>
            <a:r>
              <a:rPr lang="en-US" sz="3600" i="1" dirty="0" err="1"/>
              <a:t>teve</a:t>
            </a:r>
            <a:r>
              <a:rPr lang="en-US" sz="3600" i="1" dirty="0"/>
              <a:t> que </a:t>
            </a:r>
            <a:r>
              <a:rPr lang="en-US" sz="3600" i="1" dirty="0" err="1"/>
              <a:t>formatar</a:t>
            </a:r>
            <a:r>
              <a:rPr lang="en-US" sz="3600" i="1" dirty="0"/>
              <a:t>, o </a:t>
            </a:r>
            <a:r>
              <a:rPr lang="en-US" sz="3600" i="1" dirty="0" err="1"/>
              <a:t>celular</a:t>
            </a:r>
            <a:r>
              <a:rPr lang="en-US" sz="3600" i="1" dirty="0"/>
              <a:t> </a:t>
            </a:r>
            <a:r>
              <a:rPr lang="en-US" sz="3600" i="1" dirty="0" err="1"/>
              <a:t>também</a:t>
            </a:r>
            <a:r>
              <a:rPr lang="en-US" sz="3600" i="1" dirty="0"/>
              <a:t> </a:t>
            </a:r>
            <a:r>
              <a:rPr lang="en-US" sz="3600" i="1" dirty="0" err="1"/>
              <a:t>bugou</a:t>
            </a:r>
            <a:r>
              <a:rPr lang="en-US" sz="3600" i="1" dirty="0"/>
              <a:t> </a:t>
            </a:r>
            <a:r>
              <a:rPr lang="en-US" sz="3600" i="1" dirty="0" err="1"/>
              <a:t>como</a:t>
            </a:r>
            <a:r>
              <a:rPr lang="en-US" sz="3600" i="1" dirty="0"/>
              <a:t> </a:t>
            </a:r>
            <a:r>
              <a:rPr lang="en-US" sz="3600" i="1" dirty="0" err="1"/>
              <a:t>diz</a:t>
            </a:r>
            <a:r>
              <a:rPr lang="en-US" sz="3600" i="1" dirty="0"/>
              <a:t> </a:t>
            </a:r>
            <a:r>
              <a:rPr lang="en-US" sz="3600" i="1" dirty="0" err="1"/>
              <a:t>os</a:t>
            </a:r>
            <a:r>
              <a:rPr lang="en-US" sz="3600" i="1" dirty="0"/>
              <a:t> </a:t>
            </a:r>
            <a:r>
              <a:rPr lang="en-US" sz="3600" i="1" dirty="0" err="1"/>
              <a:t>adolescentes</a:t>
            </a:r>
            <a:r>
              <a:rPr lang="en-US" sz="3600" i="1" dirty="0"/>
              <a:t> e </a:t>
            </a:r>
            <a:r>
              <a:rPr lang="en-US" sz="3600" i="1" dirty="0" err="1"/>
              <a:t>teve</a:t>
            </a:r>
            <a:r>
              <a:rPr lang="en-US" sz="3600" i="1" dirty="0"/>
              <a:t> que </a:t>
            </a:r>
            <a:r>
              <a:rPr lang="en-US" sz="3600" i="1" dirty="0" err="1"/>
              <a:t>adquirir</a:t>
            </a:r>
            <a:r>
              <a:rPr lang="en-US" sz="3600" i="1" dirty="0"/>
              <a:t> outro. </a:t>
            </a:r>
          </a:p>
          <a:p>
            <a:pPr marL="0" indent="0">
              <a:buNone/>
            </a:pPr>
            <a:endParaRPr lang="en-US" sz="3200" dirty="0"/>
          </a:p>
          <a:p>
            <a:pPr marL="274320" lvl="1" indent="0">
              <a:buNone/>
            </a:pPr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dirty="0"/>
          </a:p>
          <a:p>
            <a:pPr lvl="1"/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005268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1FE250-F746-40D0-17D0-EF8696EFF252}"/>
              </a:ext>
            </a:extLst>
          </p:cNvPr>
          <p:cNvSpPr/>
          <p:nvPr/>
        </p:nvSpPr>
        <p:spPr>
          <a:xfrm>
            <a:off x="1371601" y="1344705"/>
            <a:ext cx="966843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600" dirty="0"/>
              <a:t>Para as </a:t>
            </a:r>
            <a:r>
              <a:rPr lang="en-US" sz="3600" dirty="0" err="1"/>
              <a:t>famílias</a:t>
            </a:r>
            <a:r>
              <a:rPr lang="en-US" sz="3600" dirty="0"/>
              <a:t> que </a:t>
            </a:r>
            <a:r>
              <a:rPr lang="en-US" sz="3600" dirty="0" err="1"/>
              <a:t>não</a:t>
            </a:r>
            <a:r>
              <a:rPr lang="en-US" sz="3600" dirty="0"/>
              <a:t> </a:t>
            </a:r>
            <a:r>
              <a:rPr lang="en-US" sz="3600" dirty="0" err="1"/>
              <a:t>tinham</a:t>
            </a:r>
            <a:r>
              <a:rPr lang="en-US" sz="3600" dirty="0"/>
              <a:t> </a:t>
            </a:r>
            <a:r>
              <a:rPr lang="en-US" sz="3600" dirty="0" err="1"/>
              <a:t>acesso</a:t>
            </a:r>
            <a:r>
              <a:rPr lang="en-US" sz="3600" dirty="0"/>
              <a:t> </a:t>
            </a:r>
            <a:r>
              <a:rPr lang="en-US" sz="3600" dirty="0" err="1"/>
              <a:t>à</a:t>
            </a:r>
            <a:r>
              <a:rPr lang="en-US" sz="3600" dirty="0"/>
              <a:t> internet, </a:t>
            </a:r>
            <a:r>
              <a:rPr lang="en-US" sz="3600" dirty="0" err="1"/>
              <a:t>materiais</a:t>
            </a:r>
            <a:r>
              <a:rPr lang="en-US" sz="3600" dirty="0"/>
              <a:t> </a:t>
            </a:r>
            <a:r>
              <a:rPr lang="en-US" sz="3600" dirty="0" err="1"/>
              <a:t>impressos</a:t>
            </a:r>
            <a:r>
              <a:rPr lang="en-US" sz="3600" dirty="0"/>
              <a:t> </a:t>
            </a:r>
            <a:r>
              <a:rPr lang="en-US" sz="3600" dirty="0" err="1"/>
              <a:t>foram</a:t>
            </a:r>
            <a:r>
              <a:rPr lang="en-US" sz="3600" dirty="0"/>
              <a:t> </a:t>
            </a:r>
            <a:r>
              <a:rPr lang="en-US" sz="3600" dirty="0" err="1"/>
              <a:t>distribuídos</a:t>
            </a:r>
            <a:r>
              <a:rPr lang="en-US" sz="3600" dirty="0"/>
              <a:t>.</a:t>
            </a:r>
          </a:p>
          <a:p>
            <a:endParaRPr lang="en-US" sz="3600" dirty="0"/>
          </a:p>
          <a:p>
            <a:pPr>
              <a:buFont typeface="Wingdings" pitchFamily="2" charset="2"/>
              <a:buChar char="ü"/>
            </a:pPr>
            <a:r>
              <a:rPr lang="en-US" sz="3600" dirty="0" err="1"/>
              <a:t>Observou</a:t>
            </a:r>
            <a:r>
              <a:rPr lang="en-US" sz="3600" dirty="0"/>
              <a:t>-se </a:t>
            </a:r>
            <a:r>
              <a:rPr lang="en-US" sz="3600" dirty="0" err="1"/>
              <a:t>diferenças</a:t>
            </a:r>
            <a:r>
              <a:rPr lang="en-US" sz="3600" dirty="0"/>
              <a:t> </a:t>
            </a:r>
            <a:r>
              <a:rPr lang="en-US" sz="3600" dirty="0" err="1"/>
              <a:t>visíveis</a:t>
            </a:r>
            <a:r>
              <a:rPr lang="en-US" sz="3600" dirty="0"/>
              <a:t> </a:t>
            </a:r>
            <a:r>
              <a:rPr lang="en-US" sz="3600" dirty="0" err="1"/>
              <a:t>na</a:t>
            </a:r>
            <a:r>
              <a:rPr lang="en-US" sz="3600" dirty="0"/>
              <a:t> forma de </a:t>
            </a:r>
            <a:r>
              <a:rPr lang="en-US" sz="3600" dirty="0" err="1"/>
              <a:t>participação</a:t>
            </a:r>
            <a:r>
              <a:rPr lang="en-US" sz="3600" dirty="0"/>
              <a:t> de </a:t>
            </a:r>
            <a:r>
              <a:rPr lang="en-US" sz="3600" dirty="0" err="1"/>
              <a:t>alunos</a:t>
            </a:r>
            <a:r>
              <a:rPr lang="en-US" sz="3600" dirty="0"/>
              <a:t> do </a:t>
            </a:r>
            <a:r>
              <a:rPr lang="en-US" sz="3600" dirty="0" err="1"/>
              <a:t>primeiro</a:t>
            </a:r>
            <a:r>
              <a:rPr lang="en-US" sz="3600" dirty="0"/>
              <a:t> e </a:t>
            </a:r>
            <a:r>
              <a:rPr lang="en-US" sz="3600" dirty="0" err="1"/>
              <a:t>segundo</a:t>
            </a:r>
            <a:r>
              <a:rPr lang="en-US" sz="3600" dirty="0"/>
              <a:t> </a:t>
            </a:r>
            <a:r>
              <a:rPr lang="en-US" sz="3600" dirty="0" err="1"/>
              <a:t>anos</a:t>
            </a:r>
            <a:r>
              <a:rPr lang="en-US" sz="3600" dirty="0"/>
              <a:t> </a:t>
            </a:r>
            <a:r>
              <a:rPr lang="en-US" sz="3600" dirty="0" err="1"/>
              <a:t>em</a:t>
            </a:r>
            <a:r>
              <a:rPr lang="en-US" sz="3600" dirty="0"/>
              <a:t> </a:t>
            </a:r>
            <a:r>
              <a:rPr lang="en-US" sz="3600" dirty="0" err="1"/>
              <a:t>comparação</a:t>
            </a:r>
            <a:r>
              <a:rPr lang="en-US" sz="3600" dirty="0"/>
              <a:t> com </a:t>
            </a:r>
            <a:r>
              <a:rPr lang="en-US" sz="3600" dirty="0" err="1"/>
              <a:t>alunos</a:t>
            </a:r>
            <a:r>
              <a:rPr lang="en-US" sz="3600" dirty="0"/>
              <a:t> do 5 </a:t>
            </a:r>
            <a:r>
              <a:rPr lang="en-US" sz="3600" dirty="0" err="1"/>
              <a:t>ano</a:t>
            </a:r>
            <a:r>
              <a:rPr lang="en-US" sz="3600" dirty="0"/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2060307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2271D-34A9-A44D-BBF5-AE9BACAD3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4319"/>
            <a:ext cx="10515600" cy="50426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900" dirty="0"/>
              <a:t>Falta de </a:t>
            </a:r>
            <a:r>
              <a:rPr lang="en-US" sz="3900" dirty="0" err="1"/>
              <a:t>preparação</a:t>
            </a:r>
            <a:r>
              <a:rPr lang="en-US" sz="3900" dirty="0"/>
              <a:t> </a:t>
            </a:r>
            <a:r>
              <a:rPr lang="en-US" sz="3900" dirty="0" err="1"/>
              <a:t>pedagógica</a:t>
            </a:r>
            <a:r>
              <a:rPr lang="en-US" sz="3900" dirty="0"/>
              <a:t> para o </a:t>
            </a:r>
            <a:r>
              <a:rPr lang="en-US" sz="3900" dirty="0" err="1"/>
              <a:t>trabalho</a:t>
            </a:r>
            <a:r>
              <a:rPr lang="en-US" sz="3900" dirty="0"/>
              <a:t> </a:t>
            </a:r>
            <a:r>
              <a:rPr lang="en-US" sz="3900" dirty="0" err="1"/>
              <a:t>remoto</a:t>
            </a:r>
            <a:r>
              <a:rPr lang="en-US" sz="3900" dirty="0"/>
              <a:t>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i="1" dirty="0"/>
              <a:t>Eu no </a:t>
            </a:r>
            <a:r>
              <a:rPr lang="en-US" sz="3200" i="1" dirty="0" err="1"/>
              <a:t>caso</a:t>
            </a:r>
            <a:r>
              <a:rPr lang="en-US" sz="3200" i="1" dirty="0"/>
              <a:t>, a </a:t>
            </a:r>
            <a:r>
              <a:rPr lang="en-US" sz="3200" i="1" dirty="0" err="1"/>
              <a:t>escola</a:t>
            </a:r>
            <a:r>
              <a:rPr lang="en-US" sz="3200" i="1" dirty="0"/>
              <a:t> </a:t>
            </a:r>
            <a:r>
              <a:rPr lang="en-US" sz="3200" i="1" dirty="0" err="1"/>
              <a:t>não</a:t>
            </a:r>
            <a:r>
              <a:rPr lang="en-US" sz="3200" i="1" dirty="0"/>
              <a:t> </a:t>
            </a:r>
            <a:r>
              <a:rPr lang="en-US" sz="3200" i="1" dirty="0" err="1"/>
              <a:t>nos</a:t>
            </a:r>
            <a:r>
              <a:rPr lang="en-US" sz="3200" i="1" dirty="0"/>
              <a:t> </a:t>
            </a:r>
            <a:r>
              <a:rPr lang="en-US" sz="3200" i="1" dirty="0" err="1"/>
              <a:t>possibilitou</a:t>
            </a:r>
            <a:r>
              <a:rPr lang="en-US" sz="3200" i="1" dirty="0"/>
              <a:t> </a:t>
            </a:r>
            <a:r>
              <a:rPr lang="en-US" sz="3200" i="1" dirty="0" err="1"/>
              <a:t>fazer</a:t>
            </a:r>
            <a:r>
              <a:rPr lang="en-US" sz="3200" i="1" dirty="0"/>
              <a:t> o </a:t>
            </a:r>
            <a:r>
              <a:rPr lang="en-US" sz="3200" i="1" dirty="0" err="1"/>
              <a:t>curso</a:t>
            </a:r>
            <a:r>
              <a:rPr lang="en-US" sz="3200" i="1" dirty="0"/>
              <a:t> no </a:t>
            </a:r>
            <a:r>
              <a:rPr lang="en-US" sz="3200" i="1" dirty="0" err="1"/>
              <a:t>nosso</a:t>
            </a:r>
            <a:r>
              <a:rPr lang="en-US" sz="3200" i="1" dirty="0"/>
              <a:t> </a:t>
            </a:r>
            <a:r>
              <a:rPr lang="en-US" sz="3200" i="1" dirty="0" err="1"/>
              <a:t>horário</a:t>
            </a:r>
            <a:r>
              <a:rPr lang="en-US" sz="3200" i="1" dirty="0"/>
              <a:t> de </a:t>
            </a:r>
            <a:r>
              <a:rPr lang="en-US" sz="3200" i="1" dirty="0" err="1"/>
              <a:t>trabalho</a:t>
            </a:r>
            <a:r>
              <a:rPr lang="en-US" sz="3200" i="1" dirty="0"/>
              <a:t>, </a:t>
            </a:r>
            <a:r>
              <a:rPr lang="en-US" sz="3200" i="1" dirty="0" err="1"/>
              <a:t>então</a:t>
            </a:r>
            <a:r>
              <a:rPr lang="en-US" sz="3200" i="1" dirty="0"/>
              <a:t> </a:t>
            </a:r>
            <a:r>
              <a:rPr lang="en-US" sz="3200" i="1" dirty="0" err="1"/>
              <a:t>como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dobro,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não</a:t>
            </a:r>
            <a:r>
              <a:rPr lang="en-US" sz="3200" i="1" dirty="0"/>
              <a:t> </a:t>
            </a:r>
            <a:r>
              <a:rPr lang="en-US" sz="3200" i="1" dirty="0" err="1"/>
              <a:t>consegui</a:t>
            </a:r>
            <a:r>
              <a:rPr lang="en-US" sz="3200" i="1" dirty="0"/>
              <a:t> </a:t>
            </a:r>
            <a:r>
              <a:rPr lang="en-US" sz="3200" i="1" dirty="0" err="1"/>
              <a:t>fazer</a:t>
            </a:r>
            <a:r>
              <a:rPr lang="en-US" sz="3200" i="1" dirty="0"/>
              <a:t> o </a:t>
            </a:r>
            <a:r>
              <a:rPr lang="en-US" sz="3200" i="1" dirty="0" err="1"/>
              <a:t>curso</a:t>
            </a:r>
            <a:r>
              <a:rPr lang="en-US" sz="3200" i="1" dirty="0"/>
              <a:t>. </a:t>
            </a:r>
          </a:p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r>
              <a:rPr lang="en-US" sz="3200" i="1" dirty="0"/>
              <a:t>E o que a </a:t>
            </a:r>
            <a:r>
              <a:rPr lang="en-US" sz="3200" i="1" dirty="0" err="1"/>
              <a:t>gente</a:t>
            </a:r>
            <a:r>
              <a:rPr lang="en-US" sz="3200" i="1" dirty="0"/>
              <a:t> </a:t>
            </a:r>
            <a:r>
              <a:rPr lang="en-US" sz="3200" i="1" dirty="0" err="1"/>
              <a:t>tenta</a:t>
            </a:r>
            <a:r>
              <a:rPr lang="en-US" sz="3200" i="1" dirty="0"/>
              <a:t> </a:t>
            </a:r>
            <a:r>
              <a:rPr lang="en-US" sz="3200" i="1" dirty="0" err="1"/>
              <a:t>fazer</a:t>
            </a:r>
            <a:r>
              <a:rPr lang="en-US" sz="3200" i="1" dirty="0"/>
              <a:t> </a:t>
            </a:r>
            <a:r>
              <a:rPr lang="en-US" sz="3200" i="1" dirty="0" err="1"/>
              <a:t>nas</a:t>
            </a:r>
            <a:r>
              <a:rPr lang="en-US" sz="3200" i="1" dirty="0"/>
              <a:t> aulas </a:t>
            </a:r>
            <a:r>
              <a:rPr lang="en-US" sz="3200" i="1" dirty="0" err="1"/>
              <a:t>é</a:t>
            </a:r>
            <a:r>
              <a:rPr lang="en-US" sz="3200" i="1" dirty="0"/>
              <a:t> por </a:t>
            </a:r>
            <a:r>
              <a:rPr lang="en-US" sz="3200" i="1" dirty="0" err="1"/>
              <a:t>nossa</a:t>
            </a:r>
            <a:r>
              <a:rPr lang="en-US" sz="3200" i="1" dirty="0"/>
              <a:t> </a:t>
            </a:r>
            <a:r>
              <a:rPr lang="en-US" sz="3200" i="1" dirty="0" err="1"/>
              <a:t>conta</a:t>
            </a:r>
            <a:r>
              <a:rPr lang="en-US" sz="3200" i="1" dirty="0"/>
              <a:t> de </a:t>
            </a:r>
            <a:r>
              <a:rPr lang="en-US" sz="3200" i="1" dirty="0" err="1"/>
              <a:t>correr</a:t>
            </a:r>
            <a:r>
              <a:rPr lang="en-US" sz="3200" i="1" dirty="0"/>
              <a:t> </a:t>
            </a:r>
            <a:r>
              <a:rPr lang="en-US" sz="3200" i="1" dirty="0" err="1"/>
              <a:t>atrás</a:t>
            </a:r>
            <a:r>
              <a:rPr lang="en-US" sz="3200" i="1" dirty="0"/>
              <a:t> e </a:t>
            </a:r>
            <a:r>
              <a:rPr lang="en-US" sz="3200" i="1" dirty="0" err="1"/>
              <a:t>aprender</a:t>
            </a:r>
            <a:r>
              <a:rPr lang="en-US" sz="3200" i="1" dirty="0"/>
              <a:t>, </a:t>
            </a:r>
            <a:r>
              <a:rPr lang="en-US" sz="3200" i="1" dirty="0" err="1"/>
              <a:t>buscar</a:t>
            </a:r>
            <a:r>
              <a:rPr lang="en-US" sz="3200" i="1" dirty="0"/>
              <a:t> </a:t>
            </a:r>
            <a:r>
              <a:rPr lang="en-US" sz="3200" i="1" dirty="0" err="1"/>
              <a:t>curso</a:t>
            </a:r>
            <a:r>
              <a:rPr lang="en-US" sz="3200" i="1" dirty="0"/>
              <a:t> </a:t>
            </a:r>
            <a:r>
              <a:rPr lang="en-US" sz="3200" i="1" dirty="0" err="1"/>
              <a:t>sozinho</a:t>
            </a:r>
            <a:r>
              <a:rPr lang="en-US" sz="3200" i="1" dirty="0"/>
              <a:t>, </a:t>
            </a:r>
            <a:r>
              <a:rPr lang="en-US" sz="3200" i="1" dirty="0" err="1"/>
              <a:t>porque</a:t>
            </a:r>
            <a:r>
              <a:rPr lang="en-US" sz="3200" i="1" dirty="0"/>
              <a:t> a </a:t>
            </a:r>
            <a:r>
              <a:rPr lang="en-US" sz="3200" i="1" dirty="0" err="1"/>
              <a:t>superintendência</a:t>
            </a:r>
            <a:r>
              <a:rPr lang="en-US" sz="3200" i="1" dirty="0"/>
              <a:t> no </a:t>
            </a:r>
            <a:r>
              <a:rPr lang="en-US" sz="3200" i="1" dirty="0" err="1"/>
              <a:t>nosso</a:t>
            </a:r>
            <a:r>
              <a:rPr lang="en-US" sz="3200" i="1" dirty="0"/>
              <a:t> </a:t>
            </a:r>
            <a:r>
              <a:rPr lang="en-US" sz="3200" i="1" dirty="0" err="1"/>
              <a:t>caso</a:t>
            </a:r>
            <a:r>
              <a:rPr lang="en-US" sz="3200" i="1" dirty="0"/>
              <a:t> </a:t>
            </a:r>
            <a:r>
              <a:rPr lang="en-US" sz="3200" i="1" dirty="0" err="1"/>
              <a:t>não</a:t>
            </a:r>
            <a:r>
              <a:rPr lang="en-US" sz="3200" i="1" dirty="0"/>
              <a:t> </a:t>
            </a:r>
            <a:r>
              <a:rPr lang="en-US" sz="3200" i="1" dirty="0" err="1"/>
              <a:t>tem</a:t>
            </a:r>
            <a:r>
              <a:rPr lang="en-US" sz="3200" i="1" dirty="0"/>
              <a:t> </a:t>
            </a:r>
            <a:r>
              <a:rPr lang="en-US" sz="3200" i="1" dirty="0" err="1"/>
              <a:t>oferecido</a:t>
            </a:r>
            <a:r>
              <a:rPr lang="en-US" sz="3200" i="1" dirty="0"/>
              <a:t> </a:t>
            </a:r>
            <a:r>
              <a:rPr lang="en-US" sz="3200" i="1" dirty="0" err="1"/>
              <a:t>crescimento</a:t>
            </a:r>
            <a:r>
              <a:rPr lang="en-US" sz="3200" i="1" dirty="0"/>
              <a:t> </a:t>
            </a:r>
            <a:r>
              <a:rPr lang="en-US" sz="3200" i="1" dirty="0" err="1"/>
              <a:t>nesse</a:t>
            </a:r>
            <a:r>
              <a:rPr lang="en-US" sz="3200" i="1" dirty="0"/>
              <a:t> </a:t>
            </a:r>
            <a:r>
              <a:rPr lang="en-US" sz="3200" i="1" dirty="0" err="1"/>
              <a:t>sentido</a:t>
            </a:r>
            <a:r>
              <a:rPr lang="en-US" sz="3200" i="1" dirty="0"/>
              <a:t>. </a:t>
            </a:r>
            <a:endParaRPr lang="en-US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914199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A5088-7CAE-F44B-AD61-079DFCAD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3600" dirty="0"/>
              <a:t>As </a:t>
            </a:r>
            <a:r>
              <a:rPr lang="en-US" sz="3600" dirty="0" err="1"/>
              <a:t>plataformas</a:t>
            </a:r>
            <a:r>
              <a:rPr lang="en-US" sz="3600" dirty="0"/>
              <a:t> </a:t>
            </a:r>
            <a:r>
              <a:rPr lang="en-US" sz="3600" dirty="0" err="1"/>
              <a:t>criadas</a:t>
            </a:r>
            <a:r>
              <a:rPr lang="en-US" sz="3600" dirty="0"/>
              <a:t> </a:t>
            </a:r>
            <a:r>
              <a:rPr lang="en-US" sz="3600" dirty="0" err="1"/>
              <a:t>pelos</a:t>
            </a:r>
            <a:r>
              <a:rPr lang="en-US" sz="3600" dirty="0"/>
              <a:t> </a:t>
            </a:r>
            <a:r>
              <a:rPr lang="en-US" sz="3600" dirty="0" err="1"/>
              <a:t>governos</a:t>
            </a:r>
            <a:r>
              <a:rPr lang="en-US" sz="3600" dirty="0"/>
              <a:t> </a:t>
            </a:r>
            <a:r>
              <a:rPr lang="en-US" sz="3600" dirty="0" err="1"/>
              <a:t>não</a:t>
            </a:r>
            <a:r>
              <a:rPr lang="en-US" sz="3600" dirty="0"/>
              <a:t> </a:t>
            </a:r>
            <a:r>
              <a:rPr lang="en-US" sz="3600" dirty="0" err="1"/>
              <a:t>funcionaram</a:t>
            </a:r>
            <a:endParaRPr lang="en-B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86EA8-CD58-534E-AE93-2E254E411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377" y="2419109"/>
            <a:ext cx="10520423" cy="358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err="1"/>
              <a:t>Então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entro</a:t>
            </a:r>
            <a:r>
              <a:rPr lang="en-US" sz="3200" i="1" dirty="0"/>
              <a:t> </a:t>
            </a:r>
            <a:r>
              <a:rPr lang="en-US" sz="3200" i="1" dirty="0" err="1"/>
              <a:t>falo</a:t>
            </a:r>
            <a:r>
              <a:rPr lang="en-US" sz="3200" i="1" dirty="0"/>
              <a:t> boa </a:t>
            </a:r>
            <a:r>
              <a:rPr lang="en-US" sz="3200" i="1" dirty="0" err="1"/>
              <a:t>tarde</a:t>
            </a:r>
            <a:r>
              <a:rPr lang="en-US" sz="3200" i="1" dirty="0"/>
              <a:t>, </a:t>
            </a:r>
            <a:r>
              <a:rPr lang="en-US" sz="3200" i="1" dirty="0" err="1"/>
              <a:t>só</a:t>
            </a:r>
            <a:r>
              <a:rPr lang="en-US" sz="3200" i="1" dirty="0"/>
              <a:t> que </a:t>
            </a:r>
            <a:r>
              <a:rPr lang="en-US" sz="3200" i="1" dirty="0" err="1"/>
              <a:t>os</a:t>
            </a:r>
            <a:r>
              <a:rPr lang="en-US" sz="3200" i="1" dirty="0"/>
              <a:t> </a:t>
            </a:r>
            <a:r>
              <a:rPr lang="en-US" sz="3200" i="1" dirty="0" err="1"/>
              <a:t>alunos</a:t>
            </a:r>
            <a:r>
              <a:rPr lang="en-US" sz="3200" i="1" dirty="0"/>
              <a:t> com </a:t>
            </a:r>
            <a:r>
              <a:rPr lang="en-US" sz="3200" i="1" dirty="0" err="1"/>
              <a:t>essa</a:t>
            </a:r>
            <a:r>
              <a:rPr lang="en-US" sz="3200" i="1" dirty="0"/>
              <a:t> </a:t>
            </a:r>
            <a:r>
              <a:rPr lang="en-US" sz="3200" i="1" dirty="0" err="1"/>
              <a:t>plataforma</a:t>
            </a:r>
            <a:r>
              <a:rPr lang="en-US" sz="3200" i="1" dirty="0"/>
              <a:t> que o </a:t>
            </a:r>
            <a:r>
              <a:rPr lang="en-US" sz="3200" i="1" dirty="0" err="1"/>
              <a:t>governo</a:t>
            </a:r>
            <a:r>
              <a:rPr lang="en-US" sz="3200" i="1" dirty="0"/>
              <a:t> </a:t>
            </a:r>
            <a:r>
              <a:rPr lang="en-US" sz="3200" i="1" dirty="0" err="1"/>
              <a:t>disponibilizou</a:t>
            </a:r>
            <a:r>
              <a:rPr lang="en-US" sz="3200" i="1" dirty="0"/>
              <a:t> </a:t>
            </a:r>
            <a:r>
              <a:rPr lang="en-US" sz="3200" i="1" dirty="0" err="1"/>
              <a:t>não</a:t>
            </a:r>
            <a:r>
              <a:rPr lang="en-US" sz="3200" i="1" dirty="0"/>
              <a:t> </a:t>
            </a:r>
            <a:r>
              <a:rPr lang="en-US" sz="3200" i="1" dirty="0" err="1"/>
              <a:t>está</a:t>
            </a:r>
            <a:r>
              <a:rPr lang="en-US" sz="3200" i="1" dirty="0"/>
              <a:t> </a:t>
            </a:r>
            <a:r>
              <a:rPr lang="en-US" sz="3200" i="1" dirty="0" err="1"/>
              <a:t>tendo</a:t>
            </a:r>
            <a:r>
              <a:rPr lang="en-US" sz="3200" i="1" dirty="0"/>
              <a:t> </a:t>
            </a:r>
            <a:r>
              <a:rPr lang="en-US" sz="3200" i="1" dirty="0" err="1"/>
              <a:t>sucesso</a:t>
            </a:r>
            <a:r>
              <a:rPr lang="en-US" sz="3200" i="1" dirty="0"/>
              <a:t>,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entro</a:t>
            </a:r>
            <a:r>
              <a:rPr lang="en-US" sz="3200" i="1" dirty="0"/>
              <a:t> </a:t>
            </a:r>
            <a:r>
              <a:rPr lang="en-US" sz="3200" i="1" dirty="0" err="1"/>
              <a:t>falo</a:t>
            </a:r>
            <a:r>
              <a:rPr lang="en-US" sz="3200" i="1" dirty="0"/>
              <a:t> boa </a:t>
            </a:r>
            <a:r>
              <a:rPr lang="en-US" sz="3200" i="1" dirty="0" err="1"/>
              <a:t>tarde</a:t>
            </a:r>
            <a:r>
              <a:rPr lang="en-US" sz="3200" i="1" dirty="0"/>
              <a:t> para </a:t>
            </a:r>
            <a:r>
              <a:rPr lang="en-US" sz="3200" i="1" dirty="0" err="1"/>
              <a:t>os</a:t>
            </a:r>
            <a:r>
              <a:rPr lang="en-US" sz="3200" i="1" dirty="0"/>
              <a:t> </a:t>
            </a:r>
            <a:r>
              <a:rPr lang="en-US" sz="3200" i="1" dirty="0" err="1"/>
              <a:t>fantasmas</a:t>
            </a:r>
            <a:r>
              <a:rPr lang="en-US" sz="3200" i="1" dirty="0"/>
              <a:t> e </a:t>
            </a:r>
            <a:r>
              <a:rPr lang="en-US" sz="3200" i="1" dirty="0" err="1"/>
              <a:t>saio</a:t>
            </a:r>
            <a:r>
              <a:rPr lang="en-US" sz="3200" i="1" dirty="0"/>
              <a:t> e </a:t>
            </a:r>
            <a:r>
              <a:rPr lang="en-US" sz="3200" i="1" dirty="0" err="1"/>
              <a:t>falo</a:t>
            </a:r>
            <a:r>
              <a:rPr lang="en-US" sz="3200" i="1" dirty="0"/>
              <a:t> boa </a:t>
            </a:r>
            <a:r>
              <a:rPr lang="en-US" sz="3200" i="1" dirty="0" err="1"/>
              <a:t>tarde</a:t>
            </a:r>
            <a:r>
              <a:rPr lang="en-US" sz="3200" i="1" dirty="0"/>
              <a:t> para </a:t>
            </a:r>
            <a:r>
              <a:rPr lang="en-US" sz="3200" i="1" dirty="0" err="1"/>
              <a:t>os</a:t>
            </a:r>
            <a:r>
              <a:rPr lang="en-US" sz="3200" i="1" dirty="0"/>
              <a:t> </a:t>
            </a:r>
            <a:r>
              <a:rPr lang="en-US" sz="3200" i="1" dirty="0" err="1"/>
              <a:t>fantasmas</a:t>
            </a:r>
            <a:r>
              <a:rPr lang="en-US" sz="3200" i="1" dirty="0"/>
              <a:t>, </a:t>
            </a:r>
            <a:r>
              <a:rPr lang="en-US" sz="3200" i="1" dirty="0" err="1"/>
              <a:t>ninguém</a:t>
            </a:r>
            <a:r>
              <a:rPr lang="en-US" sz="3200" i="1" dirty="0"/>
              <a:t> </a:t>
            </a:r>
            <a:r>
              <a:rPr lang="en-US" sz="3200" i="1" dirty="0" err="1"/>
              <a:t>entra</a:t>
            </a:r>
            <a:r>
              <a:rPr lang="en-US" sz="3200" i="1" dirty="0"/>
              <a:t>. </a:t>
            </a:r>
            <a:r>
              <a:rPr lang="en-US" sz="3200" i="1" dirty="0" err="1"/>
              <a:t>Nesse</a:t>
            </a:r>
            <a:r>
              <a:rPr lang="en-US" sz="3200" i="1" dirty="0"/>
              <a:t> tempo </a:t>
            </a:r>
            <a:r>
              <a:rPr lang="en-US" sz="3200" i="1" dirty="0" err="1"/>
              <a:t>todo</a:t>
            </a:r>
            <a:r>
              <a:rPr lang="en-US" sz="3200" i="1" dirty="0"/>
              <a:t> do </a:t>
            </a:r>
            <a:r>
              <a:rPr lang="en-US" sz="3200" i="1" dirty="0" err="1"/>
              <a:t>ensino</a:t>
            </a:r>
            <a:r>
              <a:rPr lang="en-US" sz="3200" i="1" dirty="0"/>
              <a:t> </a:t>
            </a:r>
            <a:r>
              <a:rPr lang="en-US" sz="3200" i="1" dirty="0" err="1"/>
              <a:t>remoto</a:t>
            </a:r>
            <a:r>
              <a:rPr lang="en-US" sz="3200" i="1" dirty="0"/>
              <a:t> </a:t>
            </a:r>
            <a:r>
              <a:rPr lang="en-US" sz="3200" i="1" dirty="0" err="1"/>
              <a:t>dois</a:t>
            </a:r>
            <a:r>
              <a:rPr lang="en-US" sz="3200" i="1" dirty="0"/>
              <a:t> </a:t>
            </a:r>
            <a:r>
              <a:rPr lang="en-US" sz="3200" i="1" dirty="0" err="1"/>
              <a:t>alunos</a:t>
            </a:r>
            <a:r>
              <a:rPr lang="en-US" sz="3200" i="1" dirty="0"/>
              <a:t> </a:t>
            </a:r>
            <a:r>
              <a:rPr lang="en-US" sz="3200" i="1" dirty="0" err="1"/>
              <a:t>entraram</a:t>
            </a:r>
            <a:r>
              <a:rPr lang="en-US" sz="3200" i="1" dirty="0"/>
              <a:t> e </a:t>
            </a:r>
            <a:r>
              <a:rPr lang="en-US" sz="3200" i="1" dirty="0" err="1"/>
              <a:t>falaram</a:t>
            </a:r>
            <a:r>
              <a:rPr lang="en-US" sz="3200" i="1" dirty="0"/>
              <a:t> boa </a:t>
            </a:r>
            <a:r>
              <a:rPr lang="en-US" sz="3200" i="1" dirty="0" err="1"/>
              <a:t>tarde</a:t>
            </a:r>
            <a:r>
              <a:rPr lang="en-US" sz="3200" i="1" dirty="0"/>
              <a:t> (</a:t>
            </a:r>
            <a:r>
              <a:rPr lang="en-US" sz="3200" i="1" dirty="0" err="1"/>
              <a:t>professora</a:t>
            </a:r>
            <a:r>
              <a:rPr lang="en-US" sz="3200" i="1" dirty="0"/>
              <a:t> 5 </a:t>
            </a:r>
            <a:r>
              <a:rPr lang="en-US" sz="3200" i="1" dirty="0" err="1"/>
              <a:t>ano</a:t>
            </a:r>
            <a:r>
              <a:rPr lang="en-US" sz="3200" i="1" dirty="0"/>
              <a:t>). </a:t>
            </a:r>
          </a:p>
          <a:p>
            <a:pPr marL="0" indent="0">
              <a:buNone/>
            </a:pPr>
            <a:endParaRPr lang="en-US" sz="3600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100538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AA550-EECC-144B-95C5-2E470FD09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724088"/>
          </a:xfrm>
        </p:spPr>
        <p:txBody>
          <a:bodyPr>
            <a:noAutofit/>
          </a:bodyPr>
          <a:lstStyle/>
          <a:p>
            <a:r>
              <a:rPr lang="en-US" sz="4000" dirty="0"/>
              <a:t>Como se </a:t>
            </a:r>
            <a:r>
              <a:rPr lang="en-US" sz="4000" dirty="0" err="1"/>
              <a:t>caracterizou</a:t>
            </a:r>
            <a:r>
              <a:rPr lang="en-US" sz="4000" dirty="0"/>
              <a:t> a </a:t>
            </a:r>
            <a:r>
              <a:rPr lang="en-US" sz="4000" dirty="0" err="1"/>
              <a:t>prática</a:t>
            </a:r>
            <a:r>
              <a:rPr lang="en-US" sz="4000" dirty="0"/>
              <a:t> </a:t>
            </a:r>
            <a:r>
              <a:rPr lang="en-US" sz="4000" dirty="0" err="1"/>
              <a:t>pedagógica</a:t>
            </a:r>
            <a:r>
              <a:rPr lang="en-US" sz="4000" dirty="0"/>
              <a:t> no </a:t>
            </a:r>
            <a:r>
              <a:rPr lang="en-US" sz="4000" dirty="0" err="1"/>
              <a:t>ensino</a:t>
            </a:r>
            <a:r>
              <a:rPr lang="en-US" sz="4000" dirty="0"/>
              <a:t> </a:t>
            </a:r>
            <a:r>
              <a:rPr lang="en-US" sz="4000" dirty="0" err="1"/>
              <a:t>remoto</a:t>
            </a:r>
            <a:r>
              <a:rPr lang="en-US" sz="4000" dirty="0"/>
              <a:t>? Que </a:t>
            </a:r>
            <a:r>
              <a:rPr lang="en-US" sz="4000" dirty="0" err="1"/>
              <a:t>alfabetização</a:t>
            </a:r>
            <a:r>
              <a:rPr lang="en-US" sz="4000" dirty="0"/>
              <a:t> </a:t>
            </a:r>
            <a:r>
              <a:rPr lang="en-US" sz="4000" dirty="0" err="1"/>
              <a:t>foi</a:t>
            </a:r>
            <a:r>
              <a:rPr lang="en-US" sz="4000" dirty="0"/>
              <a:t> </a:t>
            </a:r>
            <a:r>
              <a:rPr lang="en-US" sz="4000" dirty="0" err="1"/>
              <a:t>possível</a:t>
            </a:r>
            <a:r>
              <a:rPr lang="en-US" sz="4000" dirty="0"/>
              <a:t>? </a:t>
            </a:r>
            <a:endParaRPr lang="en-B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2409D-41E7-EC40-B444-0388E3145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366682"/>
            <a:ext cx="10058400" cy="366835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ALFABETIZAÇÃO: um </a:t>
            </a:r>
            <a:r>
              <a:rPr lang="en-US" sz="3200" dirty="0" err="1"/>
              <a:t>processo</a:t>
            </a:r>
            <a:r>
              <a:rPr lang="en-US" sz="3200" dirty="0"/>
              <a:t> de </a:t>
            </a:r>
            <a:r>
              <a:rPr lang="en-US" sz="3200" dirty="0" err="1"/>
              <a:t>apropriação</a:t>
            </a:r>
            <a:r>
              <a:rPr lang="en-US" sz="3200" dirty="0"/>
              <a:t> de </a:t>
            </a:r>
            <a:r>
              <a:rPr lang="en-US" sz="3200" dirty="0" err="1"/>
              <a:t>uma</a:t>
            </a:r>
            <a:r>
              <a:rPr lang="en-US" sz="3200" dirty="0"/>
              <a:t> </a:t>
            </a:r>
            <a:r>
              <a:rPr lang="en-US" sz="3200" dirty="0" err="1"/>
              <a:t>cultura</a:t>
            </a:r>
            <a:r>
              <a:rPr lang="en-US" sz="3200" dirty="0"/>
              <a:t> </a:t>
            </a:r>
            <a:r>
              <a:rPr lang="en-US" sz="3200" dirty="0" err="1"/>
              <a:t>escrita</a:t>
            </a:r>
            <a:r>
              <a:rPr lang="en-US" sz="3200" dirty="0"/>
              <a:t> plural e </a:t>
            </a:r>
            <a:r>
              <a:rPr lang="en-US" sz="3200" dirty="0" err="1"/>
              <a:t>diversa</a:t>
            </a:r>
            <a:r>
              <a:rPr lang="en-US" sz="3200" dirty="0"/>
              <a:t>, que </a:t>
            </a:r>
            <a:r>
              <a:rPr lang="en-US" sz="3200" dirty="0" err="1"/>
              <a:t>implica</a:t>
            </a:r>
            <a:r>
              <a:rPr lang="en-US" sz="3200" dirty="0"/>
              <a:t> </a:t>
            </a:r>
            <a:r>
              <a:rPr lang="en-US" sz="3200" dirty="0" err="1"/>
              <a:t>não</a:t>
            </a:r>
            <a:r>
              <a:rPr lang="en-US" sz="3200" dirty="0"/>
              <a:t> </a:t>
            </a:r>
            <a:r>
              <a:rPr lang="en-US" sz="3200" dirty="0" err="1"/>
              <a:t>apenas</a:t>
            </a:r>
            <a:r>
              <a:rPr lang="en-US" sz="3200" dirty="0"/>
              <a:t> o </a:t>
            </a:r>
            <a:r>
              <a:rPr lang="en-US" sz="3200" dirty="0" err="1"/>
              <a:t>reconhecimento</a:t>
            </a:r>
            <a:r>
              <a:rPr lang="en-US" sz="3200" dirty="0"/>
              <a:t> das </a:t>
            </a:r>
            <a:r>
              <a:rPr lang="en-US" sz="3200" dirty="0" err="1"/>
              <a:t>funções</a:t>
            </a:r>
            <a:r>
              <a:rPr lang="en-US" sz="3200" dirty="0"/>
              <a:t> </a:t>
            </a:r>
            <a:r>
              <a:rPr lang="en-US" sz="3200" dirty="0" err="1"/>
              <a:t>desta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sociedade</a:t>
            </a:r>
            <a:r>
              <a:rPr lang="en-US" sz="3200" dirty="0"/>
              <a:t> mas </a:t>
            </a:r>
            <a:r>
              <a:rPr lang="en-US" sz="3200" dirty="0" err="1"/>
              <a:t>também</a:t>
            </a:r>
            <a:r>
              <a:rPr lang="en-US" sz="3200" dirty="0"/>
              <a:t> a </a:t>
            </a:r>
            <a:r>
              <a:rPr lang="en-US" sz="3200" dirty="0" err="1"/>
              <a:t>reflexão</a:t>
            </a:r>
            <a:r>
              <a:rPr lang="en-US" sz="3200" dirty="0"/>
              <a:t> </a:t>
            </a:r>
            <a:r>
              <a:rPr lang="en-US" sz="3200" dirty="0" err="1"/>
              <a:t>sobre</a:t>
            </a:r>
            <a:r>
              <a:rPr lang="en-US" sz="3200" dirty="0"/>
              <a:t> </a:t>
            </a:r>
            <a:r>
              <a:rPr lang="en-US" sz="3200" dirty="0" err="1"/>
              <a:t>seus</a:t>
            </a:r>
            <a:r>
              <a:rPr lang="en-US" sz="3200" dirty="0"/>
              <a:t> </a:t>
            </a:r>
            <a:r>
              <a:rPr lang="en-US" sz="3200" dirty="0" err="1"/>
              <a:t>usos</a:t>
            </a:r>
            <a:r>
              <a:rPr lang="en-US" sz="3200" dirty="0"/>
              <a:t>, as </a:t>
            </a:r>
            <a:r>
              <a:rPr lang="en-US" sz="3200" dirty="0" err="1"/>
              <a:t>relações</a:t>
            </a:r>
            <a:r>
              <a:rPr lang="en-US" sz="3200" dirty="0"/>
              <a:t> de </a:t>
            </a:r>
            <a:r>
              <a:rPr lang="en-US" sz="3200" dirty="0" err="1"/>
              <a:t>poder</a:t>
            </a:r>
            <a:r>
              <a:rPr lang="en-US" sz="3200" dirty="0"/>
              <a:t> </a:t>
            </a:r>
            <a:r>
              <a:rPr lang="en-US" sz="3200" dirty="0" err="1"/>
              <a:t>envolvidas</a:t>
            </a:r>
            <a:r>
              <a:rPr lang="en-US" sz="3200" dirty="0"/>
              <a:t> e o </a:t>
            </a:r>
            <a:r>
              <a:rPr lang="en-US" sz="3200" dirty="0" err="1"/>
              <a:t>potencial</a:t>
            </a:r>
            <a:r>
              <a:rPr lang="en-US" sz="3200" dirty="0"/>
              <a:t> de </a:t>
            </a:r>
            <a:r>
              <a:rPr lang="en-US" sz="3200" dirty="0" err="1"/>
              <a:t>transformação</a:t>
            </a:r>
            <a:r>
              <a:rPr lang="en-US" sz="3200" dirty="0"/>
              <a:t> da </a:t>
            </a:r>
            <a:r>
              <a:rPr lang="en-US" sz="3200" dirty="0" err="1"/>
              <a:t>sociedade</a:t>
            </a:r>
            <a:r>
              <a:rPr lang="en-US" sz="3200" dirty="0"/>
              <a:t> </a:t>
            </a:r>
            <a:r>
              <a:rPr lang="en-US" sz="3200" dirty="0" err="1"/>
              <a:t>quando</a:t>
            </a:r>
            <a:r>
              <a:rPr lang="en-US" sz="3200" dirty="0"/>
              <a:t> </a:t>
            </a:r>
            <a:r>
              <a:rPr lang="en-US" sz="3200" dirty="0" err="1"/>
              <a:t>agimos</a:t>
            </a:r>
            <a:r>
              <a:rPr lang="en-US" sz="3200" dirty="0"/>
              <a:t> com a </a:t>
            </a:r>
            <a:r>
              <a:rPr lang="en-US" sz="3200" dirty="0" err="1"/>
              <a:t>escrita</a:t>
            </a:r>
            <a:r>
              <a:rPr lang="en-US" sz="3200" dirty="0"/>
              <a:t> e pela </a:t>
            </a:r>
            <a:r>
              <a:rPr lang="en-US" sz="3200" dirty="0" err="1"/>
              <a:t>escrita</a:t>
            </a:r>
            <a:r>
              <a:rPr lang="en-US" sz="3200" dirty="0"/>
              <a:t> para combater as </a:t>
            </a:r>
            <a:r>
              <a:rPr lang="en-US" sz="3200" dirty="0" err="1"/>
              <a:t>desigualdades</a:t>
            </a:r>
            <a:r>
              <a:rPr lang="en-US" sz="3200" dirty="0"/>
              <a:t> </a:t>
            </a:r>
            <a:r>
              <a:rPr lang="en-US" sz="3200" dirty="0" err="1"/>
              <a:t>sociais</a:t>
            </a:r>
            <a:r>
              <a:rPr lang="en-US" sz="3200" dirty="0"/>
              <a:t>. </a:t>
            </a:r>
            <a:r>
              <a:rPr lang="en-US" sz="3200" dirty="0" err="1"/>
              <a:t>Portanto</a:t>
            </a:r>
            <a:r>
              <a:rPr lang="en-US" sz="3200" dirty="0"/>
              <a:t>, </a:t>
            </a:r>
            <a:r>
              <a:rPr lang="en-US" sz="3200" dirty="0" err="1"/>
              <a:t>não</a:t>
            </a:r>
            <a:r>
              <a:rPr lang="en-US" sz="3200" dirty="0"/>
              <a:t> se </a:t>
            </a:r>
            <a:r>
              <a:rPr lang="en-US" sz="3200" dirty="0" err="1"/>
              <a:t>reduz</a:t>
            </a:r>
            <a:r>
              <a:rPr lang="en-US" sz="3200" dirty="0"/>
              <a:t> a </a:t>
            </a:r>
            <a:r>
              <a:rPr lang="en-US" sz="3200" dirty="0" err="1"/>
              <a:t>processos</a:t>
            </a:r>
            <a:r>
              <a:rPr lang="en-US" sz="3200" dirty="0"/>
              <a:t> de </a:t>
            </a:r>
            <a:r>
              <a:rPr lang="en-US" sz="3200" dirty="0" err="1"/>
              <a:t>codificação</a:t>
            </a:r>
            <a:r>
              <a:rPr lang="en-US" sz="3200" dirty="0"/>
              <a:t> e </a:t>
            </a:r>
            <a:r>
              <a:rPr lang="en-US" sz="3200" dirty="0" err="1"/>
              <a:t>decodificação</a:t>
            </a:r>
            <a:r>
              <a:rPr lang="en-US" sz="3200" dirty="0"/>
              <a:t> da </a:t>
            </a:r>
            <a:r>
              <a:rPr lang="en-US" sz="3200" dirty="0" err="1"/>
              <a:t>escrita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54669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76950-44BC-F647-8157-34E9A1475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8100"/>
            <a:ext cx="10515600" cy="5706319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12300" dirty="0" err="1"/>
              <a:t>Rotina</a:t>
            </a:r>
            <a:endParaRPr lang="en-US" sz="12300" dirty="0"/>
          </a:p>
          <a:p>
            <a:pPr marL="0" indent="0">
              <a:buNone/>
            </a:pPr>
            <a:endParaRPr lang="en-US" sz="8600" dirty="0"/>
          </a:p>
          <a:p>
            <a:pPr>
              <a:buFont typeface="Wingdings" pitchFamily="2" charset="2"/>
              <a:buChar char="ü"/>
            </a:pPr>
            <a:r>
              <a:rPr lang="en-US" sz="8600" dirty="0" err="1"/>
              <a:t>segunda</a:t>
            </a:r>
            <a:r>
              <a:rPr lang="en-US" sz="8600" dirty="0"/>
              <a:t> -</a:t>
            </a:r>
            <a:r>
              <a:rPr lang="en-US" sz="8600" dirty="0" err="1"/>
              <a:t>feira</a:t>
            </a:r>
            <a:r>
              <a:rPr lang="en-US" sz="8600" dirty="0"/>
              <a:t> - </a:t>
            </a:r>
            <a:r>
              <a:rPr lang="en-US" sz="8600" dirty="0" err="1"/>
              <a:t>postagem</a:t>
            </a:r>
            <a:r>
              <a:rPr lang="en-US" sz="8600" dirty="0"/>
              <a:t> de </a:t>
            </a:r>
            <a:r>
              <a:rPr lang="en-US" sz="8600" dirty="0" err="1"/>
              <a:t>atividades</a:t>
            </a:r>
            <a:r>
              <a:rPr lang="en-US" sz="8600" dirty="0"/>
              <a:t> da </a:t>
            </a:r>
            <a:r>
              <a:rPr lang="en-US" sz="8600" dirty="0" err="1"/>
              <a:t>semana</a:t>
            </a:r>
            <a:r>
              <a:rPr lang="en-US" sz="8600" dirty="0"/>
              <a:t> a </a:t>
            </a:r>
            <a:r>
              <a:rPr lang="en-US" sz="8600" dirty="0" err="1"/>
              <a:t>serem</a:t>
            </a:r>
            <a:r>
              <a:rPr lang="en-US" sz="8600" dirty="0"/>
              <a:t> </a:t>
            </a:r>
            <a:r>
              <a:rPr lang="en-US" sz="8600" dirty="0" err="1"/>
              <a:t>entregues</a:t>
            </a:r>
            <a:r>
              <a:rPr lang="en-US" sz="8600" dirty="0"/>
              <a:t> </a:t>
            </a:r>
            <a:r>
              <a:rPr lang="en-US" sz="8600" dirty="0" err="1"/>
              <a:t>até</a:t>
            </a:r>
            <a:r>
              <a:rPr lang="en-US" sz="8600" dirty="0"/>
              <a:t> a </a:t>
            </a:r>
            <a:r>
              <a:rPr lang="en-US" sz="8600" dirty="0" err="1"/>
              <a:t>sexta</a:t>
            </a:r>
            <a:r>
              <a:rPr lang="en-US" sz="8600" dirty="0"/>
              <a:t> </a:t>
            </a:r>
            <a:r>
              <a:rPr lang="en-US" sz="8600" dirty="0" err="1"/>
              <a:t>feira</a:t>
            </a:r>
            <a:r>
              <a:rPr lang="en-US" sz="86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8600" dirty="0"/>
              <a:t>audios e videos </a:t>
            </a:r>
            <a:r>
              <a:rPr lang="en-US" sz="8600" dirty="0" err="1"/>
              <a:t>explicativos</a:t>
            </a:r>
            <a:r>
              <a:rPr lang="en-US" sz="8600" dirty="0"/>
              <a:t> das </a:t>
            </a:r>
            <a:r>
              <a:rPr lang="en-US" sz="8600" dirty="0" err="1"/>
              <a:t>atividades</a:t>
            </a:r>
            <a:r>
              <a:rPr lang="en-US" sz="8600" dirty="0"/>
              <a:t> para </a:t>
            </a:r>
            <a:r>
              <a:rPr lang="en-US" sz="8600" dirty="0" err="1"/>
              <a:t>os</a:t>
            </a:r>
            <a:r>
              <a:rPr lang="en-US" sz="8600" dirty="0"/>
              <a:t> </a:t>
            </a:r>
            <a:r>
              <a:rPr lang="en-US" sz="8600" dirty="0" err="1"/>
              <a:t>pais</a:t>
            </a:r>
            <a:r>
              <a:rPr lang="en-US" sz="8600" dirty="0"/>
              <a:t> e para </a:t>
            </a:r>
            <a:r>
              <a:rPr lang="en-US" sz="8600" dirty="0" err="1"/>
              <a:t>os</a:t>
            </a:r>
            <a:r>
              <a:rPr lang="en-US" sz="8600" dirty="0"/>
              <a:t> </a:t>
            </a:r>
            <a:r>
              <a:rPr lang="en-US" sz="8600" dirty="0" err="1"/>
              <a:t>alunos</a:t>
            </a:r>
            <a:r>
              <a:rPr lang="en-US" sz="86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8600" dirty="0" err="1"/>
              <a:t>atividades</a:t>
            </a:r>
            <a:r>
              <a:rPr lang="en-US" sz="8600" dirty="0"/>
              <a:t> </a:t>
            </a:r>
            <a:r>
              <a:rPr lang="en-US" sz="8600" dirty="0" err="1"/>
              <a:t>são</a:t>
            </a:r>
            <a:r>
              <a:rPr lang="en-US" sz="8600" dirty="0"/>
              <a:t> </a:t>
            </a:r>
            <a:r>
              <a:rPr lang="en-US" sz="8600" dirty="0" err="1"/>
              <a:t>extraídas</a:t>
            </a:r>
            <a:r>
              <a:rPr lang="en-US" sz="8600" dirty="0"/>
              <a:t> da internet e/</a:t>
            </a:r>
            <a:r>
              <a:rPr lang="en-US" sz="8600" dirty="0" err="1"/>
              <a:t>ou</a:t>
            </a:r>
            <a:r>
              <a:rPr lang="en-US" sz="8600" dirty="0"/>
              <a:t> </a:t>
            </a:r>
            <a:r>
              <a:rPr lang="en-US" sz="8600" dirty="0" err="1"/>
              <a:t>elaboradas</a:t>
            </a:r>
            <a:r>
              <a:rPr lang="en-US" sz="8600" dirty="0"/>
              <a:t> pela </a:t>
            </a:r>
            <a:r>
              <a:rPr lang="en-US" sz="8600" dirty="0" err="1"/>
              <a:t>docente</a:t>
            </a:r>
            <a:r>
              <a:rPr lang="en-US" sz="8600" dirty="0"/>
              <a:t> e/</a:t>
            </a:r>
            <a:r>
              <a:rPr lang="en-US" sz="8600" dirty="0" err="1"/>
              <a:t>ou</a:t>
            </a:r>
            <a:r>
              <a:rPr lang="en-US" sz="8600" dirty="0"/>
              <a:t> </a:t>
            </a:r>
            <a:r>
              <a:rPr lang="en-US" sz="8600" dirty="0" err="1"/>
              <a:t>extraídas</a:t>
            </a:r>
            <a:r>
              <a:rPr lang="en-US" sz="8600" dirty="0"/>
              <a:t> do </a:t>
            </a:r>
            <a:r>
              <a:rPr lang="en-US" sz="8600" dirty="0" err="1"/>
              <a:t>livro</a:t>
            </a:r>
            <a:r>
              <a:rPr lang="en-US" sz="8600" dirty="0"/>
              <a:t> </a:t>
            </a:r>
            <a:r>
              <a:rPr lang="en-US" sz="8600" dirty="0" err="1"/>
              <a:t>didático</a:t>
            </a:r>
            <a:r>
              <a:rPr lang="en-US" sz="86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8600" dirty="0" err="1"/>
              <a:t>podem</a:t>
            </a:r>
            <a:r>
              <a:rPr lang="en-US" sz="8600" dirty="0"/>
              <a:t> ser </a:t>
            </a:r>
            <a:r>
              <a:rPr lang="en-US" sz="8600" dirty="0" err="1"/>
              <a:t>também</a:t>
            </a:r>
            <a:r>
              <a:rPr lang="en-US" sz="8600" dirty="0"/>
              <a:t> videos </a:t>
            </a:r>
            <a:r>
              <a:rPr lang="en-US" sz="8600" dirty="0" err="1"/>
              <a:t>curtos</a:t>
            </a:r>
            <a:r>
              <a:rPr lang="en-US" sz="8600" dirty="0"/>
              <a:t> do </a:t>
            </a:r>
            <a:r>
              <a:rPr lang="en-US" sz="8600" dirty="0" err="1"/>
              <a:t>youtube</a:t>
            </a:r>
            <a:r>
              <a:rPr lang="en-US" sz="8600" dirty="0"/>
              <a:t> </a:t>
            </a:r>
            <a:r>
              <a:rPr lang="en-US" sz="8600" dirty="0" err="1"/>
              <a:t>ou</a:t>
            </a:r>
            <a:r>
              <a:rPr lang="en-US" sz="8600" dirty="0"/>
              <a:t> de </a:t>
            </a:r>
            <a:r>
              <a:rPr lang="en-US" sz="8600" dirty="0" err="1"/>
              <a:t>outras</a:t>
            </a:r>
            <a:r>
              <a:rPr lang="en-US" sz="8600" dirty="0"/>
              <a:t> </a:t>
            </a:r>
            <a:r>
              <a:rPr lang="en-US" sz="8600" dirty="0" err="1"/>
              <a:t>plataformas</a:t>
            </a:r>
            <a:r>
              <a:rPr lang="en-US" sz="8600" dirty="0"/>
              <a:t>. No </a:t>
            </a:r>
            <a:r>
              <a:rPr lang="en-US" sz="8600" dirty="0" err="1"/>
              <a:t>caso</a:t>
            </a:r>
            <a:r>
              <a:rPr lang="en-US" sz="8600" dirty="0"/>
              <a:t> da </a:t>
            </a:r>
            <a:r>
              <a:rPr lang="en-US" sz="8600" dirty="0" err="1"/>
              <a:t>professora</a:t>
            </a:r>
            <a:r>
              <a:rPr lang="en-US" sz="8600" dirty="0"/>
              <a:t> do </a:t>
            </a:r>
            <a:r>
              <a:rPr lang="en-US" sz="8600" dirty="0" err="1"/>
              <a:t>Ceará</a:t>
            </a:r>
            <a:r>
              <a:rPr lang="en-US" sz="8600" dirty="0"/>
              <a:t>, a </a:t>
            </a:r>
            <a:r>
              <a:rPr lang="en-US" sz="8600" dirty="0" err="1"/>
              <a:t>fonte</a:t>
            </a:r>
            <a:r>
              <a:rPr lang="en-US" sz="8600" dirty="0"/>
              <a:t> principal </a:t>
            </a:r>
            <a:r>
              <a:rPr lang="en-US" sz="8600" dirty="0" err="1"/>
              <a:t>é</a:t>
            </a:r>
            <a:r>
              <a:rPr lang="en-US" sz="8600" dirty="0"/>
              <a:t> o site do PAIC com videos </a:t>
            </a:r>
            <a:r>
              <a:rPr lang="en-US" sz="8600" dirty="0" err="1"/>
              <a:t>curtos</a:t>
            </a:r>
            <a:r>
              <a:rPr lang="en-US" sz="8600" dirty="0"/>
              <a:t> de </a:t>
            </a:r>
            <a:r>
              <a:rPr lang="en-US" sz="8600" dirty="0" err="1"/>
              <a:t>histórias</a:t>
            </a:r>
            <a:r>
              <a:rPr lang="en-US" sz="8600" dirty="0"/>
              <a:t> </a:t>
            </a:r>
            <a:r>
              <a:rPr lang="en-US" sz="8600" dirty="0" err="1"/>
              <a:t>lidas</a:t>
            </a:r>
            <a:r>
              <a:rPr lang="en-US" sz="8600" dirty="0"/>
              <a:t> </a:t>
            </a:r>
            <a:r>
              <a:rPr lang="en-US" sz="8600" dirty="0" err="1"/>
              <a:t>ou</a:t>
            </a:r>
            <a:r>
              <a:rPr lang="en-US" sz="8600" dirty="0"/>
              <a:t> </a:t>
            </a:r>
            <a:r>
              <a:rPr lang="en-US" sz="8600" dirty="0" err="1"/>
              <a:t>contadas</a:t>
            </a:r>
            <a:r>
              <a:rPr lang="en-US" sz="8600" dirty="0"/>
              <a:t> por um </a:t>
            </a:r>
            <a:r>
              <a:rPr lang="en-US" sz="8600" dirty="0" err="1"/>
              <a:t>adulto</a:t>
            </a:r>
            <a:r>
              <a:rPr lang="en-US" sz="8600" dirty="0"/>
              <a:t>. </a:t>
            </a:r>
          </a:p>
          <a:p>
            <a:pPr>
              <a:buFont typeface="Wingdings" pitchFamily="2" charset="2"/>
              <a:buChar char="Ø"/>
            </a:pPr>
            <a:endParaRPr lang="en-US" sz="8600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79227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DB24E-219E-C049-94AE-566E46188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212" y="1506070"/>
            <a:ext cx="10479741" cy="53519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>
                <a:solidFill>
                  <a:srgbClr val="FF0000"/>
                </a:solidFill>
              </a:rPr>
              <a:t>Eu </a:t>
            </a:r>
            <a:r>
              <a:rPr lang="en-US" sz="3200" i="1" dirty="0" err="1">
                <a:solidFill>
                  <a:srgbClr val="FF0000"/>
                </a:solidFill>
              </a:rPr>
              <a:t>tenho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até</a:t>
            </a:r>
            <a:r>
              <a:rPr lang="en-US" sz="3200" i="1" dirty="0">
                <a:solidFill>
                  <a:srgbClr val="FF0000"/>
                </a:solidFill>
              </a:rPr>
              <a:t> um </a:t>
            </a:r>
            <a:r>
              <a:rPr lang="en-US" sz="3200" i="1" dirty="0" err="1">
                <a:solidFill>
                  <a:srgbClr val="FF0000"/>
                </a:solidFill>
              </a:rPr>
              <a:t>quadro</a:t>
            </a:r>
            <a:r>
              <a:rPr lang="en-US" sz="3200" i="1" dirty="0">
                <a:solidFill>
                  <a:srgbClr val="FF0000"/>
                </a:solidFill>
              </a:rPr>
              <a:t> de </a:t>
            </a:r>
            <a:r>
              <a:rPr lang="en-US" sz="3200" i="1" dirty="0" err="1">
                <a:solidFill>
                  <a:srgbClr val="FF0000"/>
                </a:solidFill>
              </a:rPr>
              <a:t>giz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aqui</a:t>
            </a:r>
            <a:r>
              <a:rPr lang="en-US" sz="3200" i="1" dirty="0">
                <a:solidFill>
                  <a:srgbClr val="FF0000"/>
                </a:solidFill>
              </a:rPr>
              <a:t> no meu quarto</a:t>
            </a:r>
            <a:r>
              <a:rPr lang="en-US" sz="3200" i="1" dirty="0"/>
              <a:t>, as </a:t>
            </a:r>
            <a:r>
              <a:rPr lang="en-US" sz="3200" i="1" dirty="0" err="1"/>
              <a:t>vezes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mesmo</a:t>
            </a:r>
            <a:r>
              <a:rPr lang="en-US" sz="3200" i="1" dirty="0"/>
              <a:t> </a:t>
            </a:r>
            <a:r>
              <a:rPr lang="en-US" sz="3200" i="1" dirty="0" err="1"/>
              <a:t>vou</a:t>
            </a:r>
            <a:r>
              <a:rPr lang="en-US" sz="3200" i="1" dirty="0"/>
              <a:t> para o </a:t>
            </a:r>
            <a:r>
              <a:rPr lang="en-US" sz="3200" i="1" dirty="0" err="1"/>
              <a:t>quadro</a:t>
            </a:r>
            <a:r>
              <a:rPr lang="en-US" sz="3200" i="1" dirty="0"/>
              <a:t> e </a:t>
            </a:r>
            <a:r>
              <a:rPr lang="en-US" sz="3200" i="1" dirty="0" err="1"/>
              <a:t>vou</a:t>
            </a:r>
            <a:r>
              <a:rPr lang="en-US" sz="3200" i="1" dirty="0"/>
              <a:t> </a:t>
            </a:r>
            <a:r>
              <a:rPr lang="en-US" sz="3200" i="1" dirty="0" err="1"/>
              <a:t>gravando</a:t>
            </a:r>
            <a:r>
              <a:rPr lang="en-US" sz="3200" i="1" dirty="0"/>
              <a:t> o </a:t>
            </a:r>
            <a:r>
              <a:rPr lang="en-US" sz="3200" i="1" dirty="0" err="1"/>
              <a:t>vídeo</a:t>
            </a:r>
            <a:r>
              <a:rPr lang="en-US" sz="3200" i="1" dirty="0"/>
              <a:t> para </a:t>
            </a:r>
            <a:r>
              <a:rPr lang="en-US" sz="3200" i="1" dirty="0" err="1"/>
              <a:t>estar</a:t>
            </a:r>
            <a:r>
              <a:rPr lang="en-US" sz="3200" i="1" dirty="0"/>
              <a:t> </a:t>
            </a:r>
            <a:r>
              <a:rPr lang="en-US" sz="3200" i="1" dirty="0" err="1"/>
              <a:t>passando</a:t>
            </a:r>
            <a:r>
              <a:rPr lang="en-US" sz="3200" i="1" dirty="0"/>
              <a:t> para as </a:t>
            </a:r>
            <a:r>
              <a:rPr lang="en-US" sz="3200" i="1" dirty="0" err="1"/>
              <a:t>crianças</a:t>
            </a:r>
            <a:r>
              <a:rPr lang="en-US" sz="3200" i="1" dirty="0"/>
              <a:t>, </a:t>
            </a:r>
            <a:r>
              <a:rPr lang="en-US" sz="3200" i="1" dirty="0" err="1"/>
              <a:t>isso</a:t>
            </a:r>
            <a:r>
              <a:rPr lang="en-US" sz="3200" i="1" dirty="0"/>
              <a:t> </a:t>
            </a:r>
            <a:r>
              <a:rPr lang="en-US" sz="3200" i="1" dirty="0" err="1"/>
              <a:t>acontece</a:t>
            </a:r>
            <a:r>
              <a:rPr lang="en-US" sz="3200" i="1" dirty="0"/>
              <a:t> </a:t>
            </a:r>
            <a:r>
              <a:rPr lang="en-US" sz="3200" i="1" dirty="0" err="1"/>
              <a:t>também</a:t>
            </a:r>
            <a:r>
              <a:rPr lang="en-US" sz="3200" i="1" dirty="0"/>
              <a:t> </a:t>
            </a:r>
            <a:r>
              <a:rPr lang="en-US" sz="3200" i="1" dirty="0" err="1"/>
              <a:t>quando</a:t>
            </a:r>
            <a:r>
              <a:rPr lang="en-US" sz="3200" i="1" dirty="0"/>
              <a:t> </a:t>
            </a:r>
            <a:r>
              <a:rPr lang="en-US" sz="3200" i="1" dirty="0" err="1"/>
              <a:t>eles</a:t>
            </a:r>
            <a:r>
              <a:rPr lang="en-US" sz="3200" i="1" dirty="0"/>
              <a:t> me </a:t>
            </a:r>
            <a:r>
              <a:rPr lang="en-US" sz="3200" i="1" dirty="0" err="1"/>
              <a:t>perguntam</a:t>
            </a:r>
            <a:r>
              <a:rPr lang="en-US" sz="3200" i="1" dirty="0"/>
              <a:t> </a:t>
            </a:r>
            <a:r>
              <a:rPr lang="en-US" sz="3200" i="1" dirty="0" err="1"/>
              <a:t>dúvidas</a:t>
            </a:r>
            <a:r>
              <a:rPr lang="en-US" sz="3200" i="1" dirty="0"/>
              <a:t> </a:t>
            </a:r>
            <a:r>
              <a:rPr lang="en-US" sz="3200" i="1" dirty="0" err="1"/>
              <a:t>durante</a:t>
            </a:r>
            <a:r>
              <a:rPr lang="en-US" sz="3200" i="1" dirty="0"/>
              <a:t> a aula e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venho</a:t>
            </a:r>
            <a:r>
              <a:rPr lang="en-US" sz="3200" i="1" dirty="0"/>
              <a:t> pro </a:t>
            </a:r>
            <a:r>
              <a:rPr lang="en-US" sz="3200" i="1" dirty="0" err="1"/>
              <a:t>quadro</a:t>
            </a:r>
            <a:r>
              <a:rPr lang="en-US" sz="3200" i="1" dirty="0"/>
              <a:t>, </a:t>
            </a:r>
            <a:r>
              <a:rPr lang="en-US" sz="3200" i="1" dirty="0" err="1"/>
              <a:t>gravo</a:t>
            </a:r>
            <a:r>
              <a:rPr lang="en-US" sz="3200" i="1" dirty="0"/>
              <a:t> </a:t>
            </a:r>
            <a:r>
              <a:rPr lang="en-US" sz="3200" i="1" dirty="0" err="1"/>
              <a:t>vídeo</a:t>
            </a:r>
            <a:r>
              <a:rPr lang="en-US" sz="3200" i="1" dirty="0"/>
              <a:t> e </a:t>
            </a:r>
            <a:r>
              <a:rPr lang="en-US" sz="3200" i="1" dirty="0" err="1"/>
              <a:t>envio</a:t>
            </a:r>
            <a:r>
              <a:rPr lang="en-US" sz="3200" i="1" dirty="0"/>
              <a:t> </a:t>
            </a:r>
            <a:r>
              <a:rPr lang="en-US" sz="3200" i="1" dirty="0" err="1"/>
              <a:t>ou</a:t>
            </a:r>
            <a:r>
              <a:rPr lang="en-US" sz="3200" i="1" dirty="0"/>
              <a:t> </a:t>
            </a:r>
            <a:r>
              <a:rPr lang="en-US" sz="3200" i="1" dirty="0" err="1"/>
              <a:t>através</a:t>
            </a:r>
            <a:r>
              <a:rPr lang="en-US" sz="3200" i="1" dirty="0"/>
              <a:t> de </a:t>
            </a:r>
            <a:r>
              <a:rPr lang="en-US" sz="3200" i="1" dirty="0" err="1"/>
              <a:t>áudio</a:t>
            </a:r>
            <a:r>
              <a:rPr lang="en-US" sz="3200" i="1" dirty="0"/>
              <a:t>.</a:t>
            </a:r>
          </a:p>
          <a:p>
            <a:pPr marL="0" indent="0">
              <a:buNone/>
            </a:pPr>
            <a:endParaRPr lang="en-US" sz="3200" i="1" dirty="0"/>
          </a:p>
          <a:p>
            <a:endParaRPr lang="en-US" sz="2800" dirty="0"/>
          </a:p>
          <a:p>
            <a:endParaRPr lang="en-US" sz="2800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205420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2A3C71-CA84-A373-8EAD-EB6A16FAB7D9}"/>
              </a:ext>
            </a:extLst>
          </p:cNvPr>
          <p:cNvSpPr/>
          <p:nvPr/>
        </p:nvSpPr>
        <p:spPr>
          <a:xfrm>
            <a:off x="874058" y="874454"/>
            <a:ext cx="10676965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rgbClr val="FF0000"/>
                </a:solidFill>
              </a:rPr>
              <a:t>Toda </a:t>
            </a:r>
            <a:r>
              <a:rPr lang="en-US" sz="2800" i="1" dirty="0" err="1">
                <a:solidFill>
                  <a:srgbClr val="FF0000"/>
                </a:solidFill>
              </a:rPr>
              <a:t>segunda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coloco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tudo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formato</a:t>
            </a:r>
            <a:r>
              <a:rPr lang="en-US" sz="2800" i="1" dirty="0">
                <a:solidFill>
                  <a:srgbClr val="FF0000"/>
                </a:solidFill>
              </a:rPr>
              <a:t> de </a:t>
            </a:r>
            <a:r>
              <a:rPr lang="en-US" sz="2800" i="1" dirty="0" err="1">
                <a:solidFill>
                  <a:srgbClr val="FF0000"/>
                </a:solidFill>
              </a:rPr>
              <a:t>foto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por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estar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usando</a:t>
            </a:r>
            <a:r>
              <a:rPr lang="en-US" sz="2800" i="1" dirty="0">
                <a:solidFill>
                  <a:srgbClr val="FF0000"/>
                </a:solidFill>
              </a:rPr>
              <a:t> o WhatsApp</a:t>
            </a:r>
            <a:r>
              <a:rPr lang="en-US" sz="2800" i="1" dirty="0"/>
              <a:t>, </a:t>
            </a:r>
            <a:r>
              <a:rPr lang="en-US" sz="2800" i="1" dirty="0" err="1"/>
              <a:t>aí</a:t>
            </a:r>
            <a:r>
              <a:rPr lang="en-US" sz="2800" i="1" dirty="0"/>
              <a:t>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coloco</a:t>
            </a:r>
            <a:r>
              <a:rPr lang="en-US" sz="2800" i="1" dirty="0"/>
              <a:t> </a:t>
            </a:r>
            <a:r>
              <a:rPr lang="en-US" sz="2800" i="1" dirty="0" err="1"/>
              <a:t>em</a:t>
            </a:r>
            <a:r>
              <a:rPr lang="en-US" sz="2800" i="1" dirty="0"/>
              <a:t> </a:t>
            </a:r>
            <a:r>
              <a:rPr lang="en-US" sz="2800" i="1" dirty="0" err="1"/>
              <a:t>foto</a:t>
            </a:r>
            <a:r>
              <a:rPr lang="en-US" sz="2800" i="1" dirty="0"/>
              <a:t> </a:t>
            </a:r>
            <a:r>
              <a:rPr lang="en-US" sz="2800" i="1" dirty="0" err="1"/>
              <a:t>todos</a:t>
            </a:r>
            <a:r>
              <a:rPr lang="en-US" sz="2800" i="1" dirty="0"/>
              <a:t> </a:t>
            </a:r>
            <a:r>
              <a:rPr lang="en-US" sz="2800" i="1" dirty="0" err="1"/>
              <a:t>os</a:t>
            </a:r>
            <a:r>
              <a:rPr lang="en-US" sz="2800" i="1" dirty="0"/>
              <a:t> </a:t>
            </a:r>
            <a:r>
              <a:rPr lang="en-US" sz="2800" i="1" dirty="0" err="1"/>
              <a:t>bilhetes</a:t>
            </a:r>
            <a:r>
              <a:rPr lang="en-US" sz="2800" i="1" dirty="0"/>
              <a:t>, </a:t>
            </a:r>
            <a:r>
              <a:rPr lang="en-US" sz="2800" i="1" dirty="0" err="1"/>
              <a:t>anúncios</a:t>
            </a:r>
            <a:r>
              <a:rPr lang="en-US" sz="2800" i="1" dirty="0"/>
              <a:t> que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quero</a:t>
            </a:r>
            <a:r>
              <a:rPr lang="en-US" sz="2800" i="1" dirty="0"/>
              <a:t> que </a:t>
            </a:r>
            <a:r>
              <a:rPr lang="en-US" sz="2800" i="1" dirty="0" err="1"/>
              <a:t>leiam</a:t>
            </a:r>
            <a:r>
              <a:rPr lang="en-US" sz="2800" i="1" dirty="0"/>
              <a:t> </a:t>
            </a:r>
            <a:r>
              <a:rPr lang="en-US" sz="2800" i="1" dirty="0" err="1"/>
              <a:t>pra</a:t>
            </a:r>
            <a:r>
              <a:rPr lang="en-US" sz="2800" i="1" dirty="0"/>
              <a:t> </a:t>
            </a:r>
            <a:r>
              <a:rPr lang="en-US" sz="2800" i="1" dirty="0" err="1"/>
              <a:t>não</a:t>
            </a:r>
            <a:r>
              <a:rPr lang="en-US" sz="2800" i="1" dirty="0"/>
              <a:t> </a:t>
            </a:r>
            <a:r>
              <a:rPr lang="en-US" sz="2800" i="1" dirty="0" err="1"/>
              <a:t>ficar</a:t>
            </a:r>
            <a:r>
              <a:rPr lang="en-US" sz="2800" i="1" dirty="0"/>
              <a:t> </a:t>
            </a:r>
            <a:r>
              <a:rPr lang="en-US" sz="2800" i="1" dirty="0" err="1"/>
              <a:t>perdido</a:t>
            </a:r>
            <a:r>
              <a:rPr lang="en-US" sz="2800" i="1" dirty="0"/>
              <a:t> no </a:t>
            </a:r>
            <a:r>
              <a:rPr lang="en-US" sz="2800" i="1" dirty="0" err="1"/>
              <a:t>meio</a:t>
            </a:r>
            <a:r>
              <a:rPr lang="en-US" sz="2800" i="1" dirty="0"/>
              <a:t> das conversas, </a:t>
            </a:r>
            <a:r>
              <a:rPr lang="en-US" sz="2800" i="1" dirty="0" err="1"/>
              <a:t>aí</a:t>
            </a:r>
            <a:r>
              <a:rPr lang="en-US" sz="2800" i="1" dirty="0"/>
              <a:t>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faço</a:t>
            </a:r>
            <a:r>
              <a:rPr lang="en-US" sz="2800" i="1" dirty="0"/>
              <a:t> </a:t>
            </a:r>
            <a:r>
              <a:rPr lang="en-US" sz="2800" i="1" dirty="0" err="1"/>
              <a:t>em</a:t>
            </a:r>
            <a:r>
              <a:rPr lang="en-US" sz="2800" i="1" dirty="0"/>
              <a:t> </a:t>
            </a:r>
            <a:r>
              <a:rPr lang="en-US" sz="2800" i="1" dirty="0" err="1"/>
              <a:t>formato</a:t>
            </a:r>
            <a:r>
              <a:rPr lang="en-US" sz="2800" i="1" dirty="0"/>
              <a:t> de </a:t>
            </a:r>
            <a:r>
              <a:rPr lang="en-US" sz="2800" i="1" dirty="0" err="1"/>
              <a:t>foto</a:t>
            </a:r>
            <a:r>
              <a:rPr lang="en-US" sz="2800" i="1" dirty="0"/>
              <a:t> e </a:t>
            </a:r>
            <a:r>
              <a:rPr lang="en-US" sz="2800" i="1" dirty="0" err="1"/>
              <a:t>coloco</a:t>
            </a:r>
            <a:r>
              <a:rPr lang="en-US" sz="2800" i="1" dirty="0"/>
              <a:t> </a:t>
            </a:r>
            <a:r>
              <a:rPr lang="en-US" sz="2800" i="1" dirty="0" err="1"/>
              <a:t>português</a:t>
            </a:r>
            <a:r>
              <a:rPr lang="en-US" sz="2800" i="1" dirty="0"/>
              <a:t>, o que </a:t>
            </a:r>
            <a:r>
              <a:rPr lang="en-US" sz="2800" i="1" dirty="0" err="1"/>
              <a:t>eles</a:t>
            </a:r>
            <a:r>
              <a:rPr lang="en-US" sz="2800" i="1" dirty="0"/>
              <a:t> </a:t>
            </a:r>
            <a:r>
              <a:rPr lang="en-US" sz="2800" i="1" dirty="0" err="1"/>
              <a:t>tem</a:t>
            </a:r>
            <a:r>
              <a:rPr lang="en-US" sz="2800" i="1" dirty="0"/>
              <a:t> que </a:t>
            </a:r>
            <a:r>
              <a:rPr lang="en-US" sz="2800" i="1" dirty="0" err="1"/>
              <a:t>fazer</a:t>
            </a:r>
            <a:r>
              <a:rPr lang="en-US" sz="2800" i="1" dirty="0"/>
              <a:t>, </a:t>
            </a:r>
            <a:r>
              <a:rPr lang="en-US" sz="2800" i="1" dirty="0" err="1"/>
              <a:t>página</a:t>
            </a:r>
            <a:r>
              <a:rPr lang="en-US" sz="2800" i="1" dirty="0"/>
              <a:t> </a:t>
            </a:r>
            <a:r>
              <a:rPr lang="en-US" sz="2800" i="1" dirty="0" err="1"/>
              <a:t>tal</a:t>
            </a:r>
            <a:r>
              <a:rPr lang="en-US" sz="2800" i="1" dirty="0"/>
              <a:t>, </a:t>
            </a:r>
            <a:r>
              <a:rPr lang="en-US" sz="2800" i="1" dirty="0" err="1"/>
              <a:t>durante</a:t>
            </a:r>
            <a:r>
              <a:rPr lang="en-US" sz="2800" i="1" dirty="0"/>
              <a:t> a </a:t>
            </a:r>
            <a:r>
              <a:rPr lang="en-US" sz="2800" i="1" dirty="0" err="1"/>
              <a:t>semana</a:t>
            </a:r>
            <a:r>
              <a:rPr lang="en-US" sz="2800" i="1" dirty="0"/>
              <a:t> </a:t>
            </a:r>
            <a:r>
              <a:rPr lang="en-US" sz="2800" i="1" dirty="0" err="1"/>
              <a:t>toda</a:t>
            </a:r>
            <a:r>
              <a:rPr lang="en-US" sz="2800" i="1" dirty="0"/>
              <a:t>, </a:t>
            </a:r>
            <a:r>
              <a:rPr lang="en-US" sz="2800" i="1" dirty="0" err="1"/>
              <a:t>matemática</a:t>
            </a:r>
            <a:r>
              <a:rPr lang="en-US" sz="2800" i="1" dirty="0"/>
              <a:t> e </a:t>
            </a:r>
            <a:r>
              <a:rPr lang="en-US" sz="2800" i="1" dirty="0" err="1"/>
              <a:t>reforçando</a:t>
            </a:r>
            <a:r>
              <a:rPr lang="en-US" sz="2800" i="1" dirty="0"/>
              <a:t> </a:t>
            </a:r>
            <a:r>
              <a:rPr lang="en-US" sz="2800" i="1" dirty="0" err="1"/>
              <a:t>pra</a:t>
            </a:r>
            <a:r>
              <a:rPr lang="en-US" sz="2800" i="1" dirty="0"/>
              <a:t> </a:t>
            </a:r>
            <a:r>
              <a:rPr lang="en-US" sz="2800" i="1" dirty="0" err="1"/>
              <a:t>eles</a:t>
            </a:r>
            <a:r>
              <a:rPr lang="en-US" sz="2800" i="1" dirty="0"/>
              <a:t> </a:t>
            </a:r>
            <a:r>
              <a:rPr lang="en-US" sz="2800" i="1" dirty="0" err="1"/>
              <a:t>fazerem</a:t>
            </a:r>
            <a:r>
              <a:rPr lang="en-US" sz="2800" i="1" dirty="0"/>
              <a:t> </a:t>
            </a:r>
            <a:r>
              <a:rPr lang="en-US" sz="2800" i="1" dirty="0" err="1"/>
              <a:t>uma</a:t>
            </a:r>
            <a:r>
              <a:rPr lang="en-US" sz="2800" i="1" dirty="0"/>
              <a:t> </a:t>
            </a:r>
            <a:r>
              <a:rPr lang="en-US" sz="2800" i="1" dirty="0" err="1"/>
              <a:t>matéria</a:t>
            </a:r>
            <a:r>
              <a:rPr lang="en-US" sz="2800" i="1" dirty="0"/>
              <a:t> </a:t>
            </a:r>
            <a:r>
              <a:rPr lang="en-US" sz="2800" i="1" dirty="0" err="1"/>
              <a:t>por</a:t>
            </a:r>
            <a:r>
              <a:rPr lang="en-US" sz="2800" i="1" dirty="0"/>
              <a:t> </a:t>
            </a:r>
            <a:r>
              <a:rPr lang="en-US" sz="2800" i="1" dirty="0" err="1"/>
              <a:t>dia</a:t>
            </a:r>
            <a:r>
              <a:rPr lang="en-US" sz="2800" i="1" dirty="0"/>
              <a:t> </a:t>
            </a:r>
            <a:r>
              <a:rPr lang="en-US" sz="2800" i="1" dirty="0" err="1"/>
              <a:t>pra</a:t>
            </a:r>
            <a:r>
              <a:rPr lang="en-US" sz="2800" i="1" dirty="0"/>
              <a:t> </a:t>
            </a:r>
            <a:r>
              <a:rPr lang="en-US" sz="2800" i="1" dirty="0" err="1"/>
              <a:t>não</a:t>
            </a:r>
            <a:r>
              <a:rPr lang="en-US" sz="2800" i="1" dirty="0"/>
              <a:t> </a:t>
            </a:r>
            <a:r>
              <a:rPr lang="en-US" sz="2800" i="1" dirty="0" err="1"/>
              <a:t>acumular</a:t>
            </a:r>
            <a:r>
              <a:rPr lang="en-US" sz="2800" i="1" dirty="0"/>
              <a:t>, e </a:t>
            </a:r>
            <a:r>
              <a:rPr lang="en-US" sz="2800" i="1" dirty="0" err="1"/>
              <a:t>aí</a:t>
            </a:r>
            <a:r>
              <a:rPr lang="en-US" sz="2800" i="1" dirty="0"/>
              <a:t> </a:t>
            </a:r>
            <a:r>
              <a:rPr lang="en-US" sz="2800" i="1" dirty="0" err="1"/>
              <a:t>gravo</a:t>
            </a:r>
            <a:r>
              <a:rPr lang="en-US" sz="2800" i="1" dirty="0"/>
              <a:t> </a:t>
            </a:r>
            <a:r>
              <a:rPr lang="en-US" sz="2800" i="1" dirty="0" err="1"/>
              <a:t>vídeo</a:t>
            </a:r>
            <a:r>
              <a:rPr lang="en-US" sz="2800" i="1" dirty="0"/>
              <a:t> </a:t>
            </a:r>
            <a:r>
              <a:rPr lang="en-US" sz="2800" i="1" dirty="0" err="1"/>
              <a:t>também</a:t>
            </a:r>
            <a:r>
              <a:rPr lang="en-US" sz="2800" i="1" dirty="0"/>
              <a:t>, </a:t>
            </a:r>
            <a:r>
              <a:rPr lang="en-US" sz="2800" i="1" dirty="0" err="1"/>
              <a:t>tudo</a:t>
            </a:r>
            <a:r>
              <a:rPr lang="en-US" sz="2800" i="1" dirty="0"/>
              <a:t> </a:t>
            </a:r>
            <a:r>
              <a:rPr lang="en-US" sz="2800" i="1" dirty="0" err="1"/>
              <a:t>nas</a:t>
            </a:r>
            <a:r>
              <a:rPr lang="en-US" sz="2800" i="1" dirty="0"/>
              <a:t> </a:t>
            </a:r>
            <a:r>
              <a:rPr lang="en-US" sz="2800" i="1" dirty="0" err="1"/>
              <a:t>matérias</a:t>
            </a:r>
            <a:r>
              <a:rPr lang="en-US" sz="2800" i="1" dirty="0"/>
              <a:t> do PET, </a:t>
            </a:r>
            <a:r>
              <a:rPr lang="en-US" sz="2800" i="1" dirty="0" err="1"/>
              <a:t>vou</a:t>
            </a:r>
            <a:r>
              <a:rPr lang="en-US" sz="2800" i="1" dirty="0"/>
              <a:t> </a:t>
            </a:r>
            <a:r>
              <a:rPr lang="en-US" sz="2800" i="1" dirty="0" err="1"/>
              <a:t>lá</a:t>
            </a:r>
            <a:r>
              <a:rPr lang="en-US" sz="2800" i="1" dirty="0"/>
              <a:t>, </a:t>
            </a:r>
            <a:r>
              <a:rPr lang="en-US" sz="2800" i="1" dirty="0" err="1"/>
              <a:t>olho</a:t>
            </a:r>
            <a:r>
              <a:rPr lang="en-US" sz="2800" i="1" dirty="0"/>
              <a:t> qual </a:t>
            </a:r>
            <a:r>
              <a:rPr lang="en-US" sz="2800" i="1" dirty="0" err="1"/>
              <a:t>é</a:t>
            </a:r>
            <a:r>
              <a:rPr lang="en-US" sz="2800" i="1" dirty="0"/>
              <a:t> a </a:t>
            </a:r>
            <a:r>
              <a:rPr lang="en-US" sz="2800" i="1" dirty="0" err="1"/>
              <a:t>matéria</a:t>
            </a:r>
            <a:r>
              <a:rPr lang="en-US" sz="2800" i="1" dirty="0"/>
              <a:t> do PET </a:t>
            </a:r>
            <a:r>
              <a:rPr lang="en-US" sz="2800" i="1" dirty="0" err="1"/>
              <a:t>ou</a:t>
            </a:r>
            <a:r>
              <a:rPr lang="en-US" sz="2800" i="1" dirty="0"/>
              <a:t>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gravo</a:t>
            </a:r>
            <a:r>
              <a:rPr lang="en-US" sz="2800" i="1" dirty="0"/>
              <a:t> </a:t>
            </a:r>
            <a:r>
              <a:rPr lang="en-US" sz="2800" i="1" dirty="0" err="1"/>
              <a:t>vídeo</a:t>
            </a:r>
            <a:r>
              <a:rPr lang="en-US" sz="2800" i="1" dirty="0"/>
              <a:t> </a:t>
            </a:r>
            <a:r>
              <a:rPr lang="en-US" sz="2800" i="1" dirty="0" err="1"/>
              <a:t>falando</a:t>
            </a:r>
            <a:r>
              <a:rPr lang="en-US" sz="2800" i="1" dirty="0"/>
              <a:t> </a:t>
            </a:r>
            <a:r>
              <a:rPr lang="en-US" sz="2800" i="1" dirty="0" err="1"/>
              <a:t>sobre</a:t>
            </a:r>
            <a:r>
              <a:rPr lang="en-US" sz="2800" i="1" dirty="0"/>
              <a:t> </a:t>
            </a:r>
            <a:r>
              <a:rPr lang="en-US" sz="2800" i="1" dirty="0" err="1"/>
              <a:t>essa</a:t>
            </a:r>
            <a:r>
              <a:rPr lang="en-US" sz="2800" i="1" dirty="0"/>
              <a:t> </a:t>
            </a:r>
            <a:r>
              <a:rPr lang="en-US" sz="2800" i="1" dirty="0" err="1"/>
              <a:t>matéria</a:t>
            </a:r>
            <a:r>
              <a:rPr lang="en-US" sz="2800" i="1" dirty="0"/>
              <a:t> </a:t>
            </a:r>
            <a:r>
              <a:rPr lang="en-US" sz="2800" i="1" dirty="0" err="1"/>
              <a:t>ou</a:t>
            </a:r>
            <a:r>
              <a:rPr lang="en-US" sz="2800" i="1" dirty="0"/>
              <a:t> </a:t>
            </a:r>
            <a:r>
              <a:rPr lang="en-US" sz="2800" i="1" dirty="0" err="1"/>
              <a:t>pego</a:t>
            </a:r>
            <a:r>
              <a:rPr lang="en-US" sz="2800" i="1" dirty="0"/>
              <a:t> </a:t>
            </a:r>
            <a:r>
              <a:rPr lang="en-US" sz="2800" i="1" dirty="0" err="1"/>
              <a:t>vídeo</a:t>
            </a:r>
            <a:r>
              <a:rPr lang="en-US" sz="2800" i="1" dirty="0"/>
              <a:t> do </a:t>
            </a:r>
            <a:r>
              <a:rPr lang="en-US" sz="2800" i="1" dirty="0" err="1"/>
              <a:t>Youtube</a:t>
            </a:r>
            <a:r>
              <a:rPr lang="en-US" sz="2800" i="1" dirty="0"/>
              <a:t> </a:t>
            </a:r>
            <a:r>
              <a:rPr lang="en-US" sz="2800" i="1" dirty="0" err="1"/>
              <a:t>pra</a:t>
            </a:r>
            <a:r>
              <a:rPr lang="en-US" sz="2800" i="1" dirty="0"/>
              <a:t> mandar </a:t>
            </a:r>
            <a:r>
              <a:rPr lang="en-US" sz="2800" i="1" dirty="0" err="1"/>
              <a:t>também</a:t>
            </a:r>
            <a:r>
              <a:rPr lang="en-US" sz="2800" i="1" dirty="0"/>
              <a:t> com a </a:t>
            </a:r>
            <a:r>
              <a:rPr lang="en-US" sz="2800" i="1" dirty="0" err="1"/>
              <a:t>explicação</a:t>
            </a:r>
            <a:r>
              <a:rPr lang="en-US" sz="2800" i="1" dirty="0"/>
              <a:t> da </a:t>
            </a:r>
            <a:r>
              <a:rPr lang="en-US" sz="2800" i="1" dirty="0" err="1"/>
              <a:t>matéria</a:t>
            </a:r>
            <a:r>
              <a:rPr lang="en-US" sz="2800" i="1" dirty="0"/>
              <a:t> do dia.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664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0C771-D02E-CF4E-A870-DE0C37B30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459" y="1157980"/>
            <a:ext cx="10515600" cy="535516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3200" i="1" dirty="0"/>
              <a:t>Links do </a:t>
            </a:r>
            <a:r>
              <a:rPr lang="en-US" sz="3200" i="1" dirty="0" err="1"/>
              <a:t>facebook</a:t>
            </a:r>
            <a:r>
              <a:rPr lang="en-US" sz="3200" i="1" dirty="0"/>
              <a:t> para as </a:t>
            </a:r>
            <a:r>
              <a:rPr lang="en-US" sz="3200" i="1" dirty="0" err="1"/>
              <a:t>crianças</a:t>
            </a:r>
            <a:r>
              <a:rPr lang="en-US" sz="3200" i="1" dirty="0"/>
              <a:t> </a:t>
            </a:r>
            <a:r>
              <a:rPr lang="en-US" sz="3200" i="1" dirty="0" err="1"/>
              <a:t>fazerem</a:t>
            </a:r>
            <a:r>
              <a:rPr lang="en-US" sz="3200" i="1" dirty="0"/>
              <a:t> </a:t>
            </a:r>
            <a:r>
              <a:rPr lang="en-US" sz="3200" i="1" dirty="0" err="1"/>
              <a:t>postagens</a:t>
            </a:r>
            <a:r>
              <a:rPr lang="en-US" sz="3200" i="1" dirty="0"/>
              <a:t>, </a:t>
            </a:r>
            <a:r>
              <a:rPr lang="en-US" sz="3200" i="1" dirty="0" err="1"/>
              <a:t>até</a:t>
            </a:r>
            <a:r>
              <a:rPr lang="en-US" sz="3200" i="1" dirty="0"/>
              <a:t> para </a:t>
            </a:r>
            <a:r>
              <a:rPr lang="en-US" sz="3200" i="1" dirty="0" err="1"/>
              <a:t>motivá</a:t>
            </a:r>
            <a:r>
              <a:rPr lang="en-US" sz="3200" i="1" dirty="0"/>
              <a:t>-los a </a:t>
            </a:r>
            <a:r>
              <a:rPr lang="en-US" sz="3200" i="1" dirty="0" err="1"/>
              <a:t>participar</a:t>
            </a:r>
            <a:r>
              <a:rPr lang="en-US" sz="3200" i="1" dirty="0"/>
              <a:t>, a </a:t>
            </a:r>
            <a:r>
              <a:rPr lang="en-US" sz="3200" i="1" dirty="0" err="1"/>
              <a:t>motivar</a:t>
            </a:r>
            <a:r>
              <a:rPr lang="en-US" sz="3200" i="1" dirty="0"/>
              <a:t> a </a:t>
            </a:r>
            <a:r>
              <a:rPr lang="en-US" sz="3200" i="1" dirty="0" err="1"/>
              <a:t>fazer</a:t>
            </a:r>
            <a:r>
              <a:rPr lang="en-US" sz="3200" i="1" dirty="0"/>
              <a:t> as </a:t>
            </a:r>
            <a:r>
              <a:rPr lang="en-US" sz="3200" i="1" dirty="0" err="1"/>
              <a:t>atividades</a:t>
            </a:r>
            <a:r>
              <a:rPr lang="en-US" sz="3200" i="1" dirty="0"/>
              <a:t>. </a:t>
            </a:r>
            <a:r>
              <a:rPr lang="en-US" sz="3200" i="1" dirty="0" err="1">
                <a:solidFill>
                  <a:srgbClr val="FF0000"/>
                </a:solidFill>
              </a:rPr>
              <a:t>Às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vezes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acontece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umas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reuniões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através</a:t>
            </a:r>
            <a:r>
              <a:rPr lang="en-US" sz="3200" i="1" dirty="0">
                <a:solidFill>
                  <a:srgbClr val="FF0000"/>
                </a:solidFill>
              </a:rPr>
              <a:t> do meet, para </a:t>
            </a:r>
            <a:r>
              <a:rPr lang="en-US" sz="3200" i="1" dirty="0" err="1">
                <a:solidFill>
                  <a:srgbClr val="FF0000"/>
                </a:solidFill>
              </a:rPr>
              <a:t>matar</a:t>
            </a:r>
            <a:r>
              <a:rPr lang="en-US" sz="3200" i="1" dirty="0">
                <a:solidFill>
                  <a:srgbClr val="FF0000"/>
                </a:solidFill>
              </a:rPr>
              <a:t> a saudade </a:t>
            </a:r>
            <a:r>
              <a:rPr lang="en-US" sz="3200" i="1" dirty="0" err="1">
                <a:solidFill>
                  <a:srgbClr val="FF0000"/>
                </a:solidFill>
              </a:rPr>
              <a:t>ou</a:t>
            </a:r>
            <a:r>
              <a:rPr lang="en-US" sz="3200" i="1" dirty="0">
                <a:solidFill>
                  <a:srgbClr val="FF0000"/>
                </a:solidFill>
              </a:rPr>
              <a:t> para </a:t>
            </a:r>
            <a:r>
              <a:rPr lang="en-US" sz="3200" i="1" dirty="0" err="1">
                <a:solidFill>
                  <a:srgbClr val="FF0000"/>
                </a:solidFill>
              </a:rPr>
              <a:t>explicar</a:t>
            </a:r>
            <a:r>
              <a:rPr lang="en-US" sz="3200" i="1" dirty="0">
                <a:solidFill>
                  <a:srgbClr val="FF0000"/>
                </a:solidFill>
              </a:rPr>
              <a:t> um </a:t>
            </a:r>
            <a:r>
              <a:rPr lang="en-US" sz="3200" i="1" dirty="0" err="1">
                <a:solidFill>
                  <a:srgbClr val="FF0000"/>
                </a:solidFill>
              </a:rPr>
              <a:t>determinado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conteúdo</a:t>
            </a:r>
            <a:r>
              <a:rPr lang="en-US" sz="3200" i="1" dirty="0">
                <a:solidFill>
                  <a:srgbClr val="FF0000"/>
                </a:solidFill>
              </a:rPr>
              <a:t>.</a:t>
            </a:r>
            <a:r>
              <a:rPr lang="en-US" sz="3200" dirty="0"/>
              <a:t> (Com </a:t>
            </a:r>
            <a:r>
              <a:rPr lang="en-US" sz="3200" dirty="0" err="1"/>
              <a:t>alunos</a:t>
            </a:r>
            <a:r>
              <a:rPr lang="en-US" sz="3200" dirty="0"/>
              <a:t> do 5 </a:t>
            </a:r>
            <a:r>
              <a:rPr lang="en-US" sz="3200" dirty="0" err="1"/>
              <a:t>Ano</a:t>
            </a:r>
            <a:r>
              <a:rPr lang="en-US" sz="3200" dirty="0"/>
              <a:t>) </a:t>
            </a:r>
          </a:p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endParaRPr lang="en-BR" i="1" dirty="0"/>
          </a:p>
        </p:txBody>
      </p:sp>
    </p:spTree>
    <p:extLst>
      <p:ext uri="{BB962C8B-B14F-4D97-AF65-F5344CB8AC3E}">
        <p14:creationId xmlns:p14="http://schemas.microsoft.com/office/powerpoint/2010/main" val="2625545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E2E0C-7421-4777-5006-DA6F95431FAB}"/>
              </a:ext>
            </a:extLst>
          </p:cNvPr>
          <p:cNvSpPr/>
          <p:nvPr/>
        </p:nvSpPr>
        <p:spPr>
          <a:xfrm>
            <a:off x="712693" y="2551837"/>
            <a:ext cx="1009874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/>
              <a:t>“</a:t>
            </a:r>
            <a:r>
              <a:rPr lang="en-US" sz="3200" i="1" dirty="0">
                <a:solidFill>
                  <a:srgbClr val="FF0000"/>
                </a:solidFill>
              </a:rPr>
              <a:t>Nos </a:t>
            </a:r>
            <a:r>
              <a:rPr lang="en-US" sz="3200" i="1" dirty="0" err="1">
                <a:solidFill>
                  <a:srgbClr val="FF0000"/>
                </a:solidFill>
              </a:rPr>
              <a:t>foi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orientado</a:t>
            </a:r>
            <a:r>
              <a:rPr lang="en-US" sz="3200" i="1" dirty="0">
                <a:solidFill>
                  <a:srgbClr val="FF0000"/>
                </a:solidFill>
              </a:rPr>
              <a:t>  a </a:t>
            </a:r>
            <a:r>
              <a:rPr lang="en-US" sz="3200" i="1" dirty="0" err="1">
                <a:solidFill>
                  <a:srgbClr val="FF0000"/>
                </a:solidFill>
              </a:rPr>
              <a:t>não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estar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inserindo</a:t>
            </a:r>
            <a:r>
              <a:rPr lang="en-US" sz="3200" i="1" dirty="0">
                <a:solidFill>
                  <a:srgbClr val="FF0000"/>
                </a:solidFill>
              </a:rPr>
              <a:t>, </a:t>
            </a:r>
            <a:r>
              <a:rPr lang="en-US" sz="3200" i="1" dirty="0" err="1">
                <a:solidFill>
                  <a:srgbClr val="FF0000"/>
                </a:solidFill>
              </a:rPr>
              <a:t>introduzindo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conteúdos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complexos</a:t>
            </a:r>
            <a:r>
              <a:rPr lang="en-US" sz="3200" i="1" dirty="0">
                <a:solidFill>
                  <a:srgbClr val="FF0000"/>
                </a:solidFill>
              </a:rPr>
              <a:t>, </a:t>
            </a:r>
            <a:r>
              <a:rPr lang="en-US" sz="3200" i="1" dirty="0" err="1">
                <a:solidFill>
                  <a:srgbClr val="FF0000"/>
                </a:solidFill>
              </a:rPr>
              <a:t>novos</a:t>
            </a:r>
            <a:r>
              <a:rPr lang="en-US" sz="3200" i="1" dirty="0"/>
              <a:t>. Era para </a:t>
            </a:r>
            <a:r>
              <a:rPr lang="en-US" sz="3200" i="1" dirty="0" err="1"/>
              <a:t>dar</a:t>
            </a:r>
            <a:r>
              <a:rPr lang="en-US" sz="3200" i="1" dirty="0"/>
              <a:t> </a:t>
            </a:r>
            <a:r>
              <a:rPr lang="en-US" sz="3200" i="1" dirty="0" err="1"/>
              <a:t>sequência</a:t>
            </a:r>
            <a:r>
              <a:rPr lang="en-US" sz="3200" i="1" dirty="0"/>
              <a:t> de </a:t>
            </a:r>
            <a:r>
              <a:rPr lang="en-US" sz="3200" i="1" dirty="0" err="1"/>
              <a:t>onde</a:t>
            </a:r>
            <a:r>
              <a:rPr lang="en-US" sz="3200" i="1" dirty="0"/>
              <a:t> paramos e </a:t>
            </a:r>
            <a:r>
              <a:rPr lang="en-US" sz="3200" i="1" dirty="0" err="1"/>
              <a:t>reforçar</a:t>
            </a:r>
            <a:r>
              <a:rPr lang="en-US" sz="3200" i="1" dirty="0"/>
              <a:t>, </a:t>
            </a:r>
            <a:r>
              <a:rPr lang="en-US" sz="3200" i="1" dirty="0" err="1"/>
              <a:t>complementar</a:t>
            </a:r>
            <a:r>
              <a:rPr lang="en-US" sz="3200" i="1" dirty="0"/>
              <a:t> </a:t>
            </a:r>
            <a:r>
              <a:rPr lang="en-US" sz="3200" i="1" dirty="0" err="1"/>
              <a:t>aquilo</a:t>
            </a:r>
            <a:r>
              <a:rPr lang="en-US" sz="3200" i="1" dirty="0"/>
              <a:t> que </a:t>
            </a:r>
            <a:r>
              <a:rPr lang="en-US" sz="3200" i="1" dirty="0" err="1"/>
              <a:t>eles</a:t>
            </a:r>
            <a:r>
              <a:rPr lang="en-US" sz="3200" i="1" dirty="0"/>
              <a:t> </a:t>
            </a:r>
            <a:r>
              <a:rPr lang="en-US" sz="3200" i="1" dirty="0" err="1"/>
              <a:t>já</a:t>
            </a:r>
            <a:r>
              <a:rPr lang="en-US" sz="3200" i="1" dirty="0"/>
              <a:t> </a:t>
            </a:r>
            <a:r>
              <a:rPr lang="en-US" sz="3200" i="1" dirty="0" err="1"/>
              <a:t>tinham</a:t>
            </a:r>
            <a:r>
              <a:rPr lang="en-US" sz="3200" i="1" dirty="0"/>
              <a:t> </a:t>
            </a:r>
            <a:r>
              <a:rPr lang="en-US" sz="3200" i="1" dirty="0" err="1"/>
              <a:t>aprendido</a:t>
            </a:r>
            <a:r>
              <a:rPr lang="en-US" sz="3200" i="1" dirty="0"/>
              <a:t>, </a:t>
            </a:r>
            <a:r>
              <a:rPr lang="en-US" sz="3200" i="1" dirty="0" err="1"/>
              <a:t>aquilo</a:t>
            </a:r>
            <a:r>
              <a:rPr lang="en-US" sz="3200" i="1" dirty="0"/>
              <a:t> que </a:t>
            </a:r>
            <a:r>
              <a:rPr lang="en-US" sz="3200" i="1" dirty="0" err="1"/>
              <a:t>eles</a:t>
            </a:r>
            <a:r>
              <a:rPr lang="en-US" sz="3200" i="1" dirty="0"/>
              <a:t> </a:t>
            </a:r>
            <a:r>
              <a:rPr lang="en-US" sz="3200" i="1" dirty="0" err="1"/>
              <a:t>já</a:t>
            </a:r>
            <a:r>
              <a:rPr lang="en-US" sz="3200" i="1" dirty="0"/>
              <a:t> </a:t>
            </a:r>
            <a:r>
              <a:rPr lang="en-US" sz="3200" i="1" dirty="0" err="1"/>
              <a:t>tinham</a:t>
            </a:r>
            <a:r>
              <a:rPr lang="en-US" sz="3200" i="1" dirty="0"/>
              <a:t> visto </a:t>
            </a:r>
            <a:r>
              <a:rPr lang="en-US" sz="3200" i="1" dirty="0" err="1"/>
              <a:t>na</a:t>
            </a:r>
            <a:r>
              <a:rPr lang="en-US" sz="3200" i="1" dirty="0"/>
              <a:t> </a:t>
            </a:r>
            <a:r>
              <a:rPr lang="en-US" sz="3200" i="1" dirty="0" err="1"/>
              <a:t>escola</a:t>
            </a:r>
            <a:r>
              <a:rPr lang="en-US" sz="3200" i="1" dirty="0"/>
              <a:t> </a:t>
            </a:r>
            <a:r>
              <a:rPr lang="en-US" sz="3200" i="1" dirty="0" err="1"/>
              <a:t>em</a:t>
            </a:r>
            <a:r>
              <a:rPr lang="en-US" sz="3200" i="1" dirty="0"/>
              <a:t> tempos </a:t>
            </a:r>
            <a:r>
              <a:rPr lang="en-US" sz="3200" i="1" dirty="0" err="1"/>
              <a:t>presenciais</a:t>
            </a:r>
            <a:r>
              <a:rPr lang="en-US" sz="3200" i="1" dirty="0"/>
              <a:t>”</a:t>
            </a:r>
            <a:r>
              <a:rPr lang="en-US" sz="3200" dirty="0"/>
              <a:t>.</a:t>
            </a:r>
            <a:endParaRPr lang="en-BR" sz="3200" dirty="0"/>
          </a:p>
        </p:txBody>
      </p:sp>
    </p:spTree>
    <p:extLst>
      <p:ext uri="{BB962C8B-B14F-4D97-AF65-F5344CB8AC3E}">
        <p14:creationId xmlns:p14="http://schemas.microsoft.com/office/powerpoint/2010/main" val="386737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657EA-BB5B-5540-92C9-6D5822520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48" y="740780"/>
            <a:ext cx="10255170" cy="724949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600" dirty="0"/>
            </a:br>
            <a:r>
              <a:rPr lang="en-US" sz="3600" dirty="0" err="1"/>
              <a:t>Sobre</a:t>
            </a:r>
            <a:r>
              <a:rPr lang="en-US" sz="3600" dirty="0"/>
              <a:t> a </a:t>
            </a:r>
            <a:r>
              <a:rPr lang="en-US" sz="3600" dirty="0" err="1"/>
              <a:t>aprendizagem</a:t>
            </a:r>
            <a:r>
              <a:rPr lang="en-US" sz="3600" dirty="0"/>
              <a:t> das </a:t>
            </a:r>
            <a:r>
              <a:rPr lang="en-US" sz="3600" dirty="0" err="1"/>
              <a:t>crianças</a:t>
            </a:r>
            <a:br>
              <a:rPr lang="en-US" dirty="0"/>
            </a:br>
            <a:br>
              <a:rPr lang="en-US" dirty="0"/>
            </a:br>
            <a:endParaRPr lang="en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7606-1912-AC43-93FE-3491C21F4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30" y="1264025"/>
            <a:ext cx="10255170" cy="5275672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2600" i="1" dirty="0"/>
              <a:t>“</a:t>
            </a:r>
            <a:r>
              <a:rPr lang="en-US" sz="2600" i="1" dirty="0" err="1">
                <a:solidFill>
                  <a:srgbClr val="FF0000"/>
                </a:solidFill>
              </a:rPr>
              <a:t>Então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aqueles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meninos</a:t>
            </a:r>
            <a:r>
              <a:rPr lang="en-US" sz="2600" i="1" dirty="0">
                <a:solidFill>
                  <a:srgbClr val="FF0000"/>
                </a:solidFill>
              </a:rPr>
              <a:t>, que </a:t>
            </a:r>
            <a:r>
              <a:rPr lang="en-US" sz="2600" i="1" dirty="0" err="1">
                <a:solidFill>
                  <a:srgbClr val="FF0000"/>
                </a:solidFill>
              </a:rPr>
              <a:t>os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pais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tem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mais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instrução</a:t>
            </a:r>
            <a:r>
              <a:rPr lang="en-US" sz="2600" i="1" dirty="0">
                <a:solidFill>
                  <a:srgbClr val="FF0000"/>
                </a:solidFill>
              </a:rPr>
              <a:t>, </a:t>
            </a:r>
            <a:r>
              <a:rPr lang="en-US" sz="2600" i="1" dirty="0" err="1"/>
              <a:t>até</a:t>
            </a:r>
            <a:r>
              <a:rPr lang="en-US" sz="2600" i="1" dirty="0"/>
              <a:t> </a:t>
            </a:r>
            <a:r>
              <a:rPr lang="en-US" sz="2600" i="1" dirty="0" err="1"/>
              <a:t>mesmo</a:t>
            </a:r>
            <a:r>
              <a:rPr lang="en-US" sz="2600" i="1" dirty="0"/>
              <a:t> a </a:t>
            </a:r>
            <a:r>
              <a:rPr lang="en-US" sz="2600" i="1" dirty="0" err="1"/>
              <a:t>questão</a:t>
            </a:r>
            <a:r>
              <a:rPr lang="en-US" sz="2600" i="1" dirty="0"/>
              <a:t> do tempo </a:t>
            </a:r>
            <a:r>
              <a:rPr lang="en-US" sz="2600" i="1" dirty="0" err="1"/>
              <a:t>disponível</a:t>
            </a:r>
            <a:r>
              <a:rPr lang="en-US" sz="2600" i="1" dirty="0"/>
              <a:t> para a </a:t>
            </a:r>
            <a:r>
              <a:rPr lang="en-US" sz="2600" i="1" dirty="0" err="1"/>
              <a:t>família</a:t>
            </a:r>
            <a:r>
              <a:rPr lang="en-US" sz="2600" i="1" dirty="0"/>
              <a:t>, </a:t>
            </a:r>
            <a:r>
              <a:rPr lang="en-US" sz="2600" i="1" dirty="0" err="1"/>
              <a:t>porque</a:t>
            </a:r>
            <a:r>
              <a:rPr lang="en-US" sz="2600" i="1" dirty="0"/>
              <a:t> </a:t>
            </a:r>
            <a:r>
              <a:rPr lang="en-US" sz="2600" i="1" dirty="0" err="1"/>
              <a:t>há</a:t>
            </a:r>
            <a:r>
              <a:rPr lang="en-US" sz="2600" i="1" dirty="0"/>
              <a:t> </a:t>
            </a:r>
            <a:r>
              <a:rPr lang="en-US" sz="2600" i="1" dirty="0" err="1"/>
              <a:t>pais</a:t>
            </a:r>
            <a:r>
              <a:rPr lang="en-US" sz="2600" i="1" dirty="0"/>
              <a:t> que </a:t>
            </a:r>
            <a:r>
              <a:rPr lang="en-US" sz="2600" i="1" dirty="0" err="1"/>
              <a:t>perderam</a:t>
            </a:r>
            <a:r>
              <a:rPr lang="en-US" sz="2600" i="1" dirty="0"/>
              <a:t> </a:t>
            </a:r>
            <a:r>
              <a:rPr lang="en-US" sz="2600" i="1" dirty="0" err="1"/>
              <a:t>realmente</a:t>
            </a:r>
            <a:r>
              <a:rPr lang="en-US" sz="2600" i="1" dirty="0"/>
              <a:t> </a:t>
            </a:r>
            <a:r>
              <a:rPr lang="en-US" sz="2600" i="1" dirty="0" err="1"/>
              <a:t>até</a:t>
            </a:r>
            <a:r>
              <a:rPr lang="en-US" sz="2600" i="1" dirty="0"/>
              <a:t> o </a:t>
            </a:r>
            <a:r>
              <a:rPr lang="en-US" sz="2600" i="1" dirty="0" err="1"/>
              <a:t>emprego</a:t>
            </a:r>
            <a:r>
              <a:rPr lang="en-US" sz="2600" i="1" dirty="0"/>
              <a:t>, e que </a:t>
            </a:r>
            <a:r>
              <a:rPr lang="en-US" sz="2600" i="1" dirty="0" err="1"/>
              <a:t>não</a:t>
            </a:r>
            <a:r>
              <a:rPr lang="en-US" sz="2600" i="1" dirty="0"/>
              <a:t> </a:t>
            </a:r>
            <a:r>
              <a:rPr lang="en-US" sz="2600" i="1" dirty="0" err="1"/>
              <a:t>tinha</a:t>
            </a:r>
            <a:r>
              <a:rPr lang="en-US" sz="2600" i="1" dirty="0"/>
              <a:t> </a:t>
            </a:r>
            <a:r>
              <a:rPr lang="en-US" sz="2600" i="1" dirty="0" err="1"/>
              <a:t>nem</a:t>
            </a:r>
            <a:r>
              <a:rPr lang="en-US" sz="2600" i="1" dirty="0"/>
              <a:t> um </a:t>
            </a:r>
            <a:r>
              <a:rPr lang="en-US" sz="2600" i="1" dirty="0" err="1"/>
              <a:t>celular</a:t>
            </a:r>
            <a:r>
              <a:rPr lang="en-US" sz="2600" i="1" dirty="0"/>
              <a:t> </a:t>
            </a:r>
            <a:r>
              <a:rPr lang="en-US" sz="2600" i="1" dirty="0" err="1"/>
              <a:t>adequado</a:t>
            </a:r>
            <a:r>
              <a:rPr lang="en-US" sz="2600" i="1" dirty="0"/>
              <a:t> para </a:t>
            </a:r>
            <a:r>
              <a:rPr lang="en-US" sz="2600" i="1" dirty="0" err="1"/>
              <a:t>estar</a:t>
            </a:r>
            <a:r>
              <a:rPr lang="en-US" sz="2600" i="1" dirty="0"/>
              <a:t> </a:t>
            </a:r>
            <a:r>
              <a:rPr lang="en-US" sz="2600" i="1" dirty="0" err="1"/>
              <a:t>mandando</a:t>
            </a:r>
            <a:r>
              <a:rPr lang="en-US" sz="2600" i="1" dirty="0"/>
              <a:t> as </a:t>
            </a:r>
            <a:r>
              <a:rPr lang="en-US" sz="2600" i="1" dirty="0" err="1"/>
              <a:t>atividades</a:t>
            </a:r>
            <a:r>
              <a:rPr lang="en-US" sz="2600" i="1" dirty="0"/>
              <a:t> para a </a:t>
            </a:r>
            <a:r>
              <a:rPr lang="en-US" sz="2600" i="1" dirty="0" err="1"/>
              <a:t>gente</a:t>
            </a:r>
            <a:r>
              <a:rPr lang="en-US" sz="2600" i="1" dirty="0"/>
              <a:t>. </a:t>
            </a:r>
            <a:r>
              <a:rPr lang="en-US" sz="2600" i="1" dirty="0">
                <a:solidFill>
                  <a:srgbClr val="FF0000"/>
                </a:solidFill>
              </a:rPr>
              <a:t>Sem </a:t>
            </a:r>
            <a:r>
              <a:rPr lang="en-US" sz="2600" i="1" dirty="0" err="1">
                <a:solidFill>
                  <a:srgbClr val="FF0000"/>
                </a:solidFill>
              </a:rPr>
              <a:t>contar</a:t>
            </a:r>
            <a:r>
              <a:rPr lang="en-US" sz="2600" i="1" dirty="0">
                <a:solidFill>
                  <a:srgbClr val="FF0000"/>
                </a:solidFill>
              </a:rPr>
              <a:t> que </a:t>
            </a:r>
            <a:r>
              <a:rPr lang="en-US" sz="2600" i="1" dirty="0" err="1">
                <a:solidFill>
                  <a:srgbClr val="FF0000"/>
                </a:solidFill>
              </a:rPr>
              <a:t>eu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tenho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pais</a:t>
            </a:r>
            <a:r>
              <a:rPr lang="en-US" sz="2600" i="1" dirty="0">
                <a:solidFill>
                  <a:srgbClr val="FF0000"/>
                </a:solidFill>
              </a:rPr>
              <a:t> inclusive </a:t>
            </a:r>
            <a:r>
              <a:rPr lang="en-US" sz="2600" i="1" dirty="0" err="1">
                <a:solidFill>
                  <a:srgbClr val="FF0000"/>
                </a:solidFill>
              </a:rPr>
              <a:t>analfabetos</a:t>
            </a:r>
            <a:r>
              <a:rPr lang="en-US" sz="2600" i="1" dirty="0"/>
              <a:t>. (…) E </a:t>
            </a:r>
            <a:r>
              <a:rPr lang="en-US" sz="2600" i="1" dirty="0" err="1"/>
              <a:t>tem</a:t>
            </a:r>
            <a:r>
              <a:rPr lang="en-US" sz="2600" i="1" dirty="0"/>
              <a:t> </a:t>
            </a:r>
            <a:r>
              <a:rPr lang="en-US" sz="2600" i="1" dirty="0" err="1"/>
              <a:t>aqueles</a:t>
            </a:r>
            <a:r>
              <a:rPr lang="en-US" sz="2600" i="1" dirty="0"/>
              <a:t> </a:t>
            </a:r>
            <a:r>
              <a:rPr lang="en-US" sz="2600" i="1" dirty="0" err="1"/>
              <a:t>também</a:t>
            </a:r>
            <a:r>
              <a:rPr lang="en-US" sz="2600" i="1" dirty="0"/>
              <a:t> que </a:t>
            </a:r>
            <a:r>
              <a:rPr lang="en-US" sz="2600" i="1" dirty="0" err="1"/>
              <a:t>embora</a:t>
            </a:r>
            <a:r>
              <a:rPr lang="en-US" sz="2600" i="1" dirty="0"/>
              <a:t> </a:t>
            </a:r>
            <a:r>
              <a:rPr lang="en-US" sz="2600" i="1" dirty="0" err="1"/>
              <a:t>não</a:t>
            </a:r>
            <a:r>
              <a:rPr lang="en-US" sz="2600" i="1" dirty="0"/>
              <a:t> </a:t>
            </a:r>
            <a:r>
              <a:rPr lang="en-US" sz="2600" i="1" dirty="0" err="1"/>
              <a:t>tivesse</a:t>
            </a:r>
            <a:r>
              <a:rPr lang="en-US" sz="2600" i="1" dirty="0"/>
              <a:t> </a:t>
            </a:r>
            <a:r>
              <a:rPr lang="en-US" sz="2600" i="1" dirty="0" err="1"/>
              <a:t>conhecimento</a:t>
            </a:r>
            <a:r>
              <a:rPr lang="en-US" sz="2600" i="1" dirty="0"/>
              <a:t> </a:t>
            </a:r>
            <a:r>
              <a:rPr lang="en-US" sz="2600" i="1" dirty="0" err="1"/>
              <a:t>adequado</a:t>
            </a:r>
            <a:r>
              <a:rPr lang="en-US" sz="2600" i="1" dirty="0"/>
              <a:t> para </a:t>
            </a:r>
            <a:r>
              <a:rPr lang="en-US" sz="2600" i="1" dirty="0" err="1"/>
              <a:t>estar</a:t>
            </a:r>
            <a:r>
              <a:rPr lang="en-US" sz="2600" i="1" dirty="0"/>
              <a:t> </a:t>
            </a:r>
            <a:r>
              <a:rPr lang="en-US" sz="2600" i="1" dirty="0" err="1"/>
              <a:t>ajudando</a:t>
            </a:r>
            <a:r>
              <a:rPr lang="en-US" sz="2600" i="1" dirty="0"/>
              <a:t> </a:t>
            </a:r>
            <a:r>
              <a:rPr lang="en-US" sz="2600" i="1" dirty="0" err="1"/>
              <a:t>os</a:t>
            </a:r>
            <a:r>
              <a:rPr lang="en-US" sz="2600" i="1" dirty="0"/>
              <a:t> </a:t>
            </a:r>
            <a:r>
              <a:rPr lang="en-US" sz="2600" i="1" dirty="0" err="1"/>
              <a:t>filhos</a:t>
            </a:r>
            <a:r>
              <a:rPr lang="en-US" sz="2600" i="1" dirty="0"/>
              <a:t>, </a:t>
            </a:r>
            <a:r>
              <a:rPr lang="en-US" sz="2600" i="1" dirty="0" err="1"/>
              <a:t>eles</a:t>
            </a:r>
            <a:r>
              <a:rPr lang="en-US" sz="2600" i="1" dirty="0"/>
              <a:t> se </a:t>
            </a:r>
            <a:r>
              <a:rPr lang="en-US" sz="2600" i="1" dirty="0" err="1"/>
              <a:t>prontificaram</a:t>
            </a:r>
            <a:r>
              <a:rPr lang="en-US" sz="2600" i="1" dirty="0"/>
              <a:t> </a:t>
            </a:r>
            <a:r>
              <a:rPr lang="en-US" sz="2600" i="1" dirty="0" err="1"/>
              <a:t>pedindo</a:t>
            </a:r>
            <a:r>
              <a:rPr lang="en-US" sz="2600" i="1" dirty="0"/>
              <a:t> </a:t>
            </a:r>
            <a:r>
              <a:rPr lang="en-US" sz="2600" i="1" dirty="0" err="1"/>
              <a:t>ajuda</a:t>
            </a:r>
            <a:r>
              <a:rPr lang="en-US" sz="2600" i="1" dirty="0"/>
              <a:t> para a prima, para </a:t>
            </a:r>
            <a:r>
              <a:rPr lang="en-US" sz="2600" i="1" dirty="0" err="1"/>
              <a:t>crianças</a:t>
            </a:r>
            <a:r>
              <a:rPr lang="en-US" sz="2600" i="1" dirty="0"/>
              <a:t> que </a:t>
            </a:r>
            <a:r>
              <a:rPr lang="en-US" sz="2600" i="1" dirty="0" err="1"/>
              <a:t>já</a:t>
            </a:r>
            <a:r>
              <a:rPr lang="en-US" sz="2600" i="1" dirty="0"/>
              <a:t> </a:t>
            </a:r>
            <a:r>
              <a:rPr lang="en-US" sz="2600" i="1" dirty="0" err="1"/>
              <a:t>estivessem</a:t>
            </a:r>
            <a:r>
              <a:rPr lang="en-US" sz="2600" i="1" dirty="0"/>
              <a:t> </a:t>
            </a:r>
            <a:r>
              <a:rPr lang="en-US" sz="2600" i="1" dirty="0" err="1"/>
              <a:t>mais</a:t>
            </a:r>
            <a:r>
              <a:rPr lang="en-US" sz="2600" i="1" dirty="0"/>
              <a:t> </a:t>
            </a:r>
            <a:r>
              <a:rPr lang="en-US" sz="2600" i="1" dirty="0" err="1"/>
              <a:t>avançados</a:t>
            </a:r>
            <a:r>
              <a:rPr lang="en-US" sz="2600" i="1" dirty="0"/>
              <a:t>, </a:t>
            </a:r>
            <a:r>
              <a:rPr lang="en-US" sz="2600" i="1" dirty="0" err="1"/>
              <a:t>ou</a:t>
            </a:r>
            <a:r>
              <a:rPr lang="en-US" sz="2600" i="1" dirty="0"/>
              <a:t> outros </a:t>
            </a:r>
            <a:r>
              <a:rPr lang="en-US" sz="2600" i="1" dirty="0" err="1"/>
              <a:t>contrataram</a:t>
            </a:r>
            <a:r>
              <a:rPr lang="en-US" sz="2600" i="1" dirty="0"/>
              <a:t> </a:t>
            </a:r>
            <a:r>
              <a:rPr lang="en-US" sz="2600" i="1" dirty="0" err="1"/>
              <a:t>professores</a:t>
            </a:r>
            <a:r>
              <a:rPr lang="en-US" sz="2600" i="1" dirty="0"/>
              <a:t> </a:t>
            </a:r>
            <a:r>
              <a:rPr lang="en-US" sz="2600" i="1" dirty="0" err="1"/>
              <a:t>particulares</a:t>
            </a:r>
            <a:r>
              <a:rPr lang="en-US" sz="2600" i="1" dirty="0"/>
              <a:t>”.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endParaRPr lang="en-US" i="1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54207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FC659-74A7-B949-B9A2-55C4C4891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8410"/>
            <a:ext cx="10515600" cy="4718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i="1" dirty="0"/>
              <a:t>“Eu </a:t>
            </a:r>
            <a:r>
              <a:rPr lang="en-US" sz="3600" i="1" dirty="0" err="1"/>
              <a:t>acho</a:t>
            </a:r>
            <a:r>
              <a:rPr lang="en-US" sz="3600" i="1" dirty="0"/>
              <a:t> que </a:t>
            </a:r>
            <a:r>
              <a:rPr lang="en-US" sz="3600" i="1" dirty="0" err="1"/>
              <a:t>aprendizagem</a:t>
            </a:r>
            <a:r>
              <a:rPr lang="en-US" sz="3600" i="1" dirty="0"/>
              <a:t> de </a:t>
            </a:r>
            <a:r>
              <a:rPr lang="en-US" sz="3600" i="1" dirty="0" err="1"/>
              <a:t>conteúdos</a:t>
            </a:r>
            <a:r>
              <a:rPr lang="en-US" sz="3600" i="1" dirty="0"/>
              <a:t>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não</a:t>
            </a:r>
            <a:r>
              <a:rPr lang="en-US" sz="3600" i="1" dirty="0"/>
              <a:t> </a:t>
            </a:r>
            <a:r>
              <a:rPr lang="en-US" sz="3600" i="1" dirty="0" err="1"/>
              <a:t>vou</a:t>
            </a:r>
            <a:r>
              <a:rPr lang="en-US" sz="3600" i="1" dirty="0"/>
              <a:t> saber </a:t>
            </a:r>
            <a:r>
              <a:rPr lang="en-US" sz="3600" i="1" dirty="0" err="1"/>
              <a:t>precisar</a:t>
            </a:r>
            <a:r>
              <a:rPr lang="en-US" sz="3600" i="1" dirty="0"/>
              <a:t>, de </a:t>
            </a:r>
            <a:r>
              <a:rPr lang="en-US" sz="3600" i="1" dirty="0" err="1"/>
              <a:t>falar</a:t>
            </a:r>
            <a:r>
              <a:rPr lang="en-US" sz="3600" i="1" dirty="0"/>
              <a:t> : ah </a:t>
            </a:r>
            <a:r>
              <a:rPr lang="en-US" sz="3600" i="1" dirty="0" err="1"/>
              <a:t>eles</a:t>
            </a:r>
            <a:r>
              <a:rPr lang="en-US" sz="3600" i="1" dirty="0"/>
              <a:t> </a:t>
            </a:r>
            <a:r>
              <a:rPr lang="en-US" sz="3600" i="1" dirty="0" err="1"/>
              <a:t>estão</a:t>
            </a:r>
            <a:r>
              <a:rPr lang="en-US" sz="3600" i="1" dirty="0"/>
              <a:t> </a:t>
            </a:r>
            <a:r>
              <a:rPr lang="en-US" sz="3600" i="1" dirty="0" err="1"/>
              <a:t>aprendendo</a:t>
            </a:r>
            <a:r>
              <a:rPr lang="en-US" sz="3600" i="1" dirty="0"/>
              <a:t>, ah </a:t>
            </a:r>
            <a:r>
              <a:rPr lang="en-US" sz="3600" i="1" dirty="0" err="1"/>
              <a:t>não</a:t>
            </a:r>
            <a:r>
              <a:rPr lang="en-US" sz="3600" i="1" dirty="0"/>
              <a:t> </a:t>
            </a:r>
            <a:r>
              <a:rPr lang="en-US" sz="3600" i="1" dirty="0" err="1"/>
              <a:t>estão</a:t>
            </a:r>
            <a:r>
              <a:rPr lang="en-US" sz="3600" i="1" dirty="0"/>
              <a:t> </a:t>
            </a:r>
            <a:r>
              <a:rPr lang="en-US" sz="3600" i="1" dirty="0" err="1"/>
              <a:t>aprendendo</a:t>
            </a:r>
            <a:r>
              <a:rPr lang="en-US" sz="3600" i="1" dirty="0"/>
              <a:t>,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acho</a:t>
            </a:r>
            <a:r>
              <a:rPr lang="en-US" sz="3600" i="1" dirty="0"/>
              <a:t> </a:t>
            </a:r>
            <a:r>
              <a:rPr lang="en-US" sz="3600" i="1" dirty="0" err="1"/>
              <a:t>isso</a:t>
            </a:r>
            <a:r>
              <a:rPr lang="en-US" sz="3600" i="1" dirty="0"/>
              <a:t> </a:t>
            </a:r>
            <a:r>
              <a:rPr lang="en-US" sz="3600" i="1" dirty="0" err="1"/>
              <a:t>complicado</a:t>
            </a:r>
            <a:r>
              <a:rPr lang="en-US" sz="3600" i="1" dirty="0"/>
              <a:t>, mas </a:t>
            </a:r>
            <a:r>
              <a:rPr lang="en-US" sz="3600" i="1" dirty="0" err="1">
                <a:solidFill>
                  <a:srgbClr val="FF0000"/>
                </a:solidFill>
              </a:rPr>
              <a:t>eu</a:t>
            </a:r>
            <a:r>
              <a:rPr lang="en-US" sz="3600" i="1" dirty="0">
                <a:solidFill>
                  <a:srgbClr val="FF0000"/>
                </a:solidFill>
              </a:rPr>
              <a:t> </a:t>
            </a:r>
            <a:r>
              <a:rPr lang="en-US" sz="3600" i="1" dirty="0" err="1">
                <a:solidFill>
                  <a:srgbClr val="FF0000"/>
                </a:solidFill>
              </a:rPr>
              <a:t>acho</a:t>
            </a:r>
            <a:r>
              <a:rPr lang="en-US" sz="3600" i="1" dirty="0">
                <a:solidFill>
                  <a:srgbClr val="FF0000"/>
                </a:solidFill>
              </a:rPr>
              <a:t> que </a:t>
            </a:r>
            <a:r>
              <a:rPr lang="en-US" sz="3600" i="1" dirty="0" err="1">
                <a:solidFill>
                  <a:srgbClr val="FF0000"/>
                </a:solidFill>
              </a:rPr>
              <a:t>essa</a:t>
            </a:r>
            <a:r>
              <a:rPr lang="en-US" sz="3600" i="1" dirty="0">
                <a:solidFill>
                  <a:srgbClr val="FF0000"/>
                </a:solidFill>
              </a:rPr>
              <a:t> </a:t>
            </a:r>
            <a:r>
              <a:rPr lang="en-US" sz="3600" i="1" dirty="0" err="1">
                <a:solidFill>
                  <a:srgbClr val="FF0000"/>
                </a:solidFill>
              </a:rPr>
              <a:t>questão</a:t>
            </a:r>
            <a:r>
              <a:rPr lang="en-US" sz="3600" i="1" dirty="0">
                <a:solidFill>
                  <a:srgbClr val="FF0000"/>
                </a:solidFill>
              </a:rPr>
              <a:t> da </a:t>
            </a:r>
            <a:r>
              <a:rPr lang="en-US" sz="3600" i="1" dirty="0" err="1">
                <a:solidFill>
                  <a:srgbClr val="FF0000"/>
                </a:solidFill>
              </a:rPr>
              <a:t>mídia</a:t>
            </a:r>
            <a:r>
              <a:rPr lang="en-US" sz="3600" i="1" dirty="0">
                <a:solidFill>
                  <a:srgbClr val="FF0000"/>
                </a:solidFill>
              </a:rPr>
              <a:t>, da </a:t>
            </a:r>
            <a:r>
              <a:rPr lang="en-US" sz="3600" i="1" dirty="0" err="1">
                <a:solidFill>
                  <a:srgbClr val="FF0000"/>
                </a:solidFill>
              </a:rPr>
              <a:t>utilização</a:t>
            </a:r>
            <a:r>
              <a:rPr lang="en-US" sz="3600" i="1" dirty="0">
                <a:solidFill>
                  <a:srgbClr val="FF0000"/>
                </a:solidFill>
              </a:rPr>
              <a:t> da </a:t>
            </a:r>
            <a:r>
              <a:rPr lang="en-US" sz="3600" i="1" dirty="0" err="1">
                <a:solidFill>
                  <a:srgbClr val="FF0000"/>
                </a:solidFill>
              </a:rPr>
              <a:t>mídia</a:t>
            </a:r>
            <a:r>
              <a:rPr lang="en-US" sz="3600" i="1" dirty="0">
                <a:solidFill>
                  <a:srgbClr val="FF0000"/>
                </a:solidFill>
              </a:rPr>
              <a:t>, </a:t>
            </a:r>
            <a:r>
              <a:rPr lang="en-US" sz="3600" i="1" dirty="0" err="1">
                <a:solidFill>
                  <a:srgbClr val="FF0000"/>
                </a:solidFill>
              </a:rPr>
              <a:t>eles</a:t>
            </a:r>
            <a:r>
              <a:rPr lang="en-US" sz="3600" i="1" dirty="0">
                <a:solidFill>
                  <a:srgbClr val="FF0000"/>
                </a:solidFill>
              </a:rPr>
              <a:t> </a:t>
            </a:r>
            <a:r>
              <a:rPr lang="en-US" sz="3600" i="1" dirty="0" err="1">
                <a:solidFill>
                  <a:srgbClr val="FF0000"/>
                </a:solidFill>
              </a:rPr>
              <a:t>estão</a:t>
            </a:r>
            <a:r>
              <a:rPr lang="en-US" sz="3600" i="1" dirty="0">
                <a:solidFill>
                  <a:srgbClr val="FF0000"/>
                </a:solidFill>
              </a:rPr>
              <a:t> me </a:t>
            </a:r>
            <a:r>
              <a:rPr lang="en-US" sz="3600" i="1" dirty="0" err="1">
                <a:solidFill>
                  <a:srgbClr val="FF0000"/>
                </a:solidFill>
              </a:rPr>
              <a:t>surpreendendo</a:t>
            </a:r>
            <a:r>
              <a:rPr lang="en-US" sz="3600" i="1" dirty="0">
                <a:solidFill>
                  <a:srgbClr val="FF0000"/>
                </a:solidFill>
              </a:rPr>
              <a:t>,</a:t>
            </a:r>
            <a:r>
              <a:rPr lang="en-US" sz="3600" i="1" dirty="0"/>
              <a:t> inclusive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acho</a:t>
            </a:r>
            <a:r>
              <a:rPr lang="en-US" sz="3600" i="1" dirty="0"/>
              <a:t> que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tenho</a:t>
            </a:r>
            <a:r>
              <a:rPr lang="en-US" sz="3600" i="1" dirty="0"/>
              <a:t> </a:t>
            </a:r>
            <a:r>
              <a:rPr lang="en-US" sz="3600" i="1" dirty="0" err="1"/>
              <a:t>aluno</a:t>
            </a:r>
            <a:r>
              <a:rPr lang="en-US" sz="3600" i="1" dirty="0"/>
              <a:t> que sabe </a:t>
            </a:r>
            <a:r>
              <a:rPr lang="en-US" sz="3600" i="1" dirty="0" err="1"/>
              <a:t>muito</a:t>
            </a:r>
            <a:r>
              <a:rPr lang="en-US" sz="3600" i="1" dirty="0"/>
              <a:t> </a:t>
            </a:r>
            <a:r>
              <a:rPr lang="en-US" sz="3600" i="1" dirty="0" err="1"/>
              <a:t>mais</a:t>
            </a:r>
            <a:r>
              <a:rPr lang="en-US" sz="3600" i="1" dirty="0"/>
              <a:t> do que </a:t>
            </a:r>
            <a:r>
              <a:rPr lang="en-US" sz="3600" i="1" dirty="0" err="1"/>
              <a:t>eu</a:t>
            </a:r>
            <a:r>
              <a:rPr lang="en-US" sz="3600" i="1" dirty="0"/>
              <a:t>”. </a:t>
            </a:r>
            <a:endParaRPr lang="en-BR" sz="3600" i="1" dirty="0"/>
          </a:p>
        </p:txBody>
      </p:sp>
    </p:spTree>
    <p:extLst>
      <p:ext uri="{BB962C8B-B14F-4D97-AF65-F5344CB8AC3E}">
        <p14:creationId xmlns:p14="http://schemas.microsoft.com/office/powerpoint/2010/main" val="4281218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54D4A-2EBD-7141-990D-5E05CCF1C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653" y="844952"/>
            <a:ext cx="10555147" cy="55789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i="1" dirty="0"/>
              <a:t>“</a:t>
            </a:r>
            <a:r>
              <a:rPr lang="en-US" sz="2800" i="1" dirty="0" err="1"/>
              <a:t>Então</a:t>
            </a:r>
            <a:r>
              <a:rPr lang="en-US" sz="2800" i="1" dirty="0"/>
              <a:t>, </a:t>
            </a:r>
            <a:r>
              <a:rPr lang="en-US" sz="2800" i="1" dirty="0">
                <a:solidFill>
                  <a:srgbClr val="FF0000"/>
                </a:solidFill>
              </a:rPr>
              <a:t>no 1° </a:t>
            </a:r>
            <a:r>
              <a:rPr lang="en-US" sz="2800" i="1" dirty="0" err="1">
                <a:solidFill>
                  <a:srgbClr val="FF0000"/>
                </a:solidFill>
              </a:rPr>
              <a:t>ano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não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posso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dizer</a:t>
            </a:r>
            <a:r>
              <a:rPr lang="en-US" sz="2800" i="1" dirty="0">
                <a:solidFill>
                  <a:srgbClr val="FF0000"/>
                </a:solidFill>
              </a:rPr>
              <a:t> que </a:t>
            </a:r>
            <a:r>
              <a:rPr lang="en-US" sz="2800" i="1" dirty="0" err="1">
                <a:solidFill>
                  <a:srgbClr val="FF0000"/>
                </a:solidFill>
              </a:rPr>
              <a:t>eles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estão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aprendendo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alguma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coisa</a:t>
            </a:r>
            <a:r>
              <a:rPr lang="en-US" sz="2800" i="1" dirty="0"/>
              <a:t>, de </a:t>
            </a:r>
            <a:r>
              <a:rPr lang="en-US" sz="2800" i="1" dirty="0" err="1"/>
              <a:t>uma</a:t>
            </a:r>
            <a:r>
              <a:rPr lang="en-US" sz="2800" i="1" dirty="0"/>
              <a:t> forma </a:t>
            </a:r>
            <a:r>
              <a:rPr lang="en-US" sz="2800" i="1" dirty="0" err="1"/>
              <a:t>ou</a:t>
            </a:r>
            <a:r>
              <a:rPr lang="en-US" sz="2800" i="1" dirty="0"/>
              <a:t> de </a:t>
            </a:r>
            <a:r>
              <a:rPr lang="en-US" sz="2800" i="1" dirty="0" err="1"/>
              <a:t>outra</a:t>
            </a:r>
            <a:r>
              <a:rPr lang="en-US" sz="2800" i="1" dirty="0"/>
              <a:t> </a:t>
            </a:r>
            <a:r>
              <a:rPr lang="en-US" sz="2800" i="1" dirty="0" err="1"/>
              <a:t>eles</a:t>
            </a:r>
            <a:r>
              <a:rPr lang="en-US" sz="2800" i="1" dirty="0"/>
              <a:t> </a:t>
            </a:r>
            <a:r>
              <a:rPr lang="en-US" sz="2800" i="1" dirty="0" err="1"/>
              <a:t>demonstram</a:t>
            </a:r>
            <a:r>
              <a:rPr lang="en-US" sz="2800" i="1" dirty="0"/>
              <a:t>, mas o que </a:t>
            </a:r>
            <a:r>
              <a:rPr lang="en-US" sz="2800" i="1" dirty="0" err="1"/>
              <a:t>chega</a:t>
            </a:r>
            <a:r>
              <a:rPr lang="en-US" sz="2800" i="1" dirty="0"/>
              <a:t> a </a:t>
            </a:r>
            <a:r>
              <a:rPr lang="en-US" sz="2800" i="1" dirty="0" err="1"/>
              <a:t>mim</a:t>
            </a:r>
            <a:r>
              <a:rPr lang="en-US" sz="2800" i="1" dirty="0"/>
              <a:t> </a:t>
            </a:r>
            <a:r>
              <a:rPr lang="en-US" sz="2800" i="1" dirty="0" err="1"/>
              <a:t>é</a:t>
            </a:r>
            <a:r>
              <a:rPr lang="en-US" sz="2800" i="1" dirty="0"/>
              <a:t> </a:t>
            </a:r>
            <a:r>
              <a:rPr lang="en-US" sz="2800" i="1" dirty="0" err="1"/>
              <a:t>através</a:t>
            </a:r>
            <a:r>
              <a:rPr lang="en-US" sz="2800" i="1" dirty="0"/>
              <a:t> dos </a:t>
            </a:r>
            <a:r>
              <a:rPr lang="en-US" sz="2800" i="1" dirty="0" err="1"/>
              <a:t>pais</a:t>
            </a:r>
            <a:r>
              <a:rPr lang="en-US" sz="2800" i="1" dirty="0"/>
              <a:t>, </a:t>
            </a:r>
            <a:r>
              <a:rPr lang="en-US" sz="2800" i="1" dirty="0" err="1"/>
              <a:t>olha</a:t>
            </a:r>
            <a:r>
              <a:rPr lang="en-US" sz="2800" i="1" dirty="0"/>
              <a:t> meu </a:t>
            </a:r>
            <a:r>
              <a:rPr lang="en-US" sz="2800" i="1" dirty="0" err="1"/>
              <a:t>filho</a:t>
            </a:r>
            <a:r>
              <a:rPr lang="en-US" sz="2800" i="1" dirty="0"/>
              <a:t> </a:t>
            </a:r>
            <a:r>
              <a:rPr lang="en-US" sz="2800" i="1" dirty="0" err="1"/>
              <a:t>hoje</a:t>
            </a:r>
            <a:r>
              <a:rPr lang="en-US" sz="2800" i="1" dirty="0"/>
              <a:t> </a:t>
            </a:r>
            <a:r>
              <a:rPr lang="en-US" sz="2800" i="1" dirty="0" err="1"/>
              <a:t>teve</a:t>
            </a:r>
            <a:r>
              <a:rPr lang="en-US" sz="2800" i="1" dirty="0"/>
              <a:t> interesse por </a:t>
            </a:r>
            <a:r>
              <a:rPr lang="en-US" sz="2800" i="1" dirty="0" err="1"/>
              <a:t>isso</a:t>
            </a:r>
            <a:r>
              <a:rPr lang="en-US" sz="2800" i="1" dirty="0"/>
              <a:t>, o meu </a:t>
            </a:r>
            <a:r>
              <a:rPr lang="en-US" sz="2800" i="1" dirty="0" err="1"/>
              <a:t>filho</a:t>
            </a:r>
            <a:r>
              <a:rPr lang="en-US" sz="2800" i="1" dirty="0"/>
              <a:t> </a:t>
            </a:r>
            <a:r>
              <a:rPr lang="en-US" sz="2800" i="1" dirty="0" err="1"/>
              <a:t>hoje</a:t>
            </a:r>
            <a:r>
              <a:rPr lang="en-US" sz="2800" i="1" dirty="0"/>
              <a:t> </a:t>
            </a:r>
            <a:r>
              <a:rPr lang="en-US" sz="2800" i="1" dirty="0" err="1"/>
              <a:t>conseguiu</a:t>
            </a:r>
            <a:r>
              <a:rPr lang="en-US" sz="2800" i="1" dirty="0"/>
              <a:t> </a:t>
            </a:r>
            <a:r>
              <a:rPr lang="en-US" sz="2800" i="1" dirty="0" err="1"/>
              <a:t>escrever</a:t>
            </a:r>
            <a:r>
              <a:rPr lang="en-US" sz="2800" i="1" dirty="0"/>
              <a:t> </a:t>
            </a:r>
            <a:r>
              <a:rPr lang="en-US" sz="2800" i="1" dirty="0" err="1"/>
              <a:t>tal</a:t>
            </a:r>
            <a:r>
              <a:rPr lang="en-US" sz="2800" i="1" dirty="0"/>
              <a:t> </a:t>
            </a:r>
            <a:r>
              <a:rPr lang="en-US" sz="2800" i="1" dirty="0" err="1"/>
              <a:t>palavrinha</a:t>
            </a:r>
            <a:r>
              <a:rPr lang="en-US" sz="2800" i="1" dirty="0"/>
              <a:t>,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como</a:t>
            </a:r>
            <a:r>
              <a:rPr lang="en-US" sz="2800" i="1" dirty="0"/>
              <a:t> o </a:t>
            </a:r>
            <a:r>
              <a:rPr lang="en-US" sz="2800" i="1" dirty="0" err="1"/>
              <a:t>foco</a:t>
            </a:r>
            <a:r>
              <a:rPr lang="en-US" sz="2800" i="1" dirty="0"/>
              <a:t> no 1° </a:t>
            </a:r>
            <a:r>
              <a:rPr lang="en-US" sz="2800" i="1" dirty="0" err="1"/>
              <a:t>ano</a:t>
            </a:r>
            <a:r>
              <a:rPr lang="en-US" sz="2800" i="1" dirty="0"/>
              <a:t> </a:t>
            </a:r>
            <a:r>
              <a:rPr lang="en-US" sz="2800" i="1" dirty="0" err="1"/>
              <a:t>é</a:t>
            </a:r>
            <a:r>
              <a:rPr lang="en-US" sz="2800" i="1" dirty="0"/>
              <a:t> a </a:t>
            </a:r>
            <a:r>
              <a:rPr lang="en-US" sz="2800" i="1" dirty="0" err="1"/>
              <a:t>leitura</a:t>
            </a:r>
            <a:r>
              <a:rPr lang="en-US" sz="2800" i="1" dirty="0"/>
              <a:t> e a </a:t>
            </a:r>
            <a:r>
              <a:rPr lang="en-US" sz="2800" i="1" dirty="0" err="1"/>
              <a:t>escrita</a:t>
            </a:r>
            <a:r>
              <a:rPr lang="en-US" sz="2800" i="1" dirty="0"/>
              <a:t>, e antes a </a:t>
            </a:r>
            <a:r>
              <a:rPr lang="en-US" sz="2800" i="1" dirty="0" err="1"/>
              <a:t>gente</a:t>
            </a:r>
            <a:r>
              <a:rPr lang="en-US" sz="2800" i="1" dirty="0"/>
              <a:t> </a:t>
            </a:r>
            <a:r>
              <a:rPr lang="en-US" sz="2800" i="1" dirty="0" err="1"/>
              <a:t>estava</a:t>
            </a:r>
            <a:r>
              <a:rPr lang="en-US" sz="2800" i="1" dirty="0"/>
              <a:t> </a:t>
            </a:r>
            <a:r>
              <a:rPr lang="en-US" sz="2800" i="1" dirty="0" err="1"/>
              <a:t>acostumado</a:t>
            </a:r>
            <a:r>
              <a:rPr lang="en-US" sz="2800" i="1" dirty="0"/>
              <a:t> no </a:t>
            </a:r>
            <a:r>
              <a:rPr lang="en-US" sz="2800" i="1" dirty="0" err="1"/>
              <a:t>ensino</a:t>
            </a:r>
            <a:r>
              <a:rPr lang="en-US" sz="2800" i="1" dirty="0"/>
              <a:t> </a:t>
            </a:r>
            <a:r>
              <a:rPr lang="en-US" sz="2800" i="1" dirty="0" err="1"/>
              <a:t>presencial</a:t>
            </a:r>
            <a:r>
              <a:rPr lang="en-US" sz="2800" i="1" dirty="0"/>
              <a:t> com </a:t>
            </a:r>
            <a:r>
              <a:rPr lang="en-US" sz="2800" i="1" dirty="0" err="1"/>
              <a:t>aquela</a:t>
            </a:r>
            <a:r>
              <a:rPr lang="en-US" sz="2800" i="1" dirty="0"/>
              <a:t> </a:t>
            </a:r>
            <a:r>
              <a:rPr lang="en-US" sz="2800" i="1" dirty="0" err="1"/>
              <a:t>relação</a:t>
            </a:r>
            <a:r>
              <a:rPr lang="en-US" sz="2800" i="1" dirty="0"/>
              <a:t> </a:t>
            </a:r>
            <a:r>
              <a:rPr lang="en-US" sz="2800" i="1" dirty="0" err="1"/>
              <a:t>direta</a:t>
            </a:r>
            <a:r>
              <a:rPr lang="en-US" sz="2800" i="1" dirty="0"/>
              <a:t> professor e </a:t>
            </a:r>
            <a:r>
              <a:rPr lang="en-US" sz="2800" i="1" dirty="0" err="1"/>
              <a:t>aluno</a:t>
            </a:r>
            <a:r>
              <a:rPr lang="en-US" sz="2800" i="1" dirty="0"/>
              <a:t>, </a:t>
            </a:r>
            <a:r>
              <a:rPr lang="en-US" sz="2800" i="1" dirty="0" err="1"/>
              <a:t>então</a:t>
            </a:r>
            <a:r>
              <a:rPr lang="en-US" sz="2800" i="1" dirty="0"/>
              <a:t> agora a </a:t>
            </a:r>
            <a:r>
              <a:rPr lang="en-US" sz="2800" i="1" dirty="0" err="1"/>
              <a:t>gente</a:t>
            </a:r>
            <a:r>
              <a:rPr lang="en-US" sz="2800" i="1" dirty="0"/>
              <a:t> </a:t>
            </a:r>
            <a:r>
              <a:rPr lang="en-US" sz="2800" i="1" dirty="0" err="1"/>
              <a:t>tem</a:t>
            </a:r>
            <a:r>
              <a:rPr lang="en-US" sz="2800" i="1" dirty="0"/>
              <a:t> </a:t>
            </a:r>
            <a:r>
              <a:rPr lang="en-US" sz="2800" i="1" dirty="0" err="1"/>
              <a:t>uma</a:t>
            </a:r>
            <a:r>
              <a:rPr lang="en-US" sz="2800" i="1" dirty="0"/>
              <a:t> </a:t>
            </a:r>
            <a:r>
              <a:rPr lang="en-US" sz="2800" i="1" dirty="0" err="1"/>
              <a:t>ponte</a:t>
            </a:r>
            <a:r>
              <a:rPr lang="en-US" sz="2800" i="1" dirty="0"/>
              <a:t> que </a:t>
            </a:r>
            <a:r>
              <a:rPr lang="en-US" sz="2800" i="1" dirty="0" err="1"/>
              <a:t>é</a:t>
            </a:r>
            <a:r>
              <a:rPr lang="en-US" sz="2800" i="1" dirty="0"/>
              <a:t> a </a:t>
            </a:r>
            <a:r>
              <a:rPr lang="en-US" sz="2800" i="1" dirty="0" err="1"/>
              <a:t>família</a:t>
            </a:r>
            <a:r>
              <a:rPr lang="en-US" sz="2800" i="1" dirty="0"/>
              <a:t> , e a meu </a:t>
            </a:r>
            <a:r>
              <a:rPr lang="en-US" sz="2800" i="1" dirty="0" err="1"/>
              <a:t>ver</a:t>
            </a:r>
            <a:r>
              <a:rPr lang="en-US" sz="2800" i="1" dirty="0"/>
              <a:t> </a:t>
            </a:r>
            <a:r>
              <a:rPr lang="en-US" sz="2800" i="1" dirty="0" err="1"/>
              <a:t>esse</a:t>
            </a:r>
            <a:r>
              <a:rPr lang="en-US" sz="2800" i="1" dirty="0"/>
              <a:t> </a:t>
            </a:r>
            <a:r>
              <a:rPr lang="en-US" sz="2800" i="1" dirty="0" err="1"/>
              <a:t>processo</a:t>
            </a:r>
            <a:r>
              <a:rPr lang="en-US" sz="2800" i="1" dirty="0"/>
              <a:t> </a:t>
            </a:r>
            <a:r>
              <a:rPr lang="en-US" sz="2800" i="1" dirty="0" err="1"/>
              <a:t>fica</a:t>
            </a:r>
            <a:r>
              <a:rPr lang="en-US" sz="2800" i="1" dirty="0"/>
              <a:t> </a:t>
            </a:r>
            <a:r>
              <a:rPr lang="en-US" sz="2800" i="1" dirty="0" err="1"/>
              <a:t>meio</a:t>
            </a:r>
            <a:r>
              <a:rPr lang="en-US" sz="2800" i="1" dirty="0"/>
              <a:t> </a:t>
            </a:r>
            <a:r>
              <a:rPr lang="en-US" sz="2800" i="1" dirty="0" err="1"/>
              <a:t>prejudicado</a:t>
            </a:r>
            <a:r>
              <a:rPr lang="en-US" sz="2800" i="1" dirty="0"/>
              <a:t>.  Eu </a:t>
            </a:r>
            <a:r>
              <a:rPr lang="en-US" sz="2800" i="1" dirty="0" err="1"/>
              <a:t>tinha</a:t>
            </a:r>
            <a:r>
              <a:rPr lang="en-US" sz="2800" i="1" dirty="0"/>
              <a:t> </a:t>
            </a:r>
            <a:r>
              <a:rPr lang="en-US" sz="2800" i="1" dirty="0" err="1"/>
              <a:t>uma</a:t>
            </a:r>
            <a:r>
              <a:rPr lang="en-US" sz="2800" i="1" dirty="0"/>
              <a:t> </a:t>
            </a:r>
            <a:r>
              <a:rPr lang="en-US" sz="2800" i="1" dirty="0" err="1"/>
              <a:t>aluna</a:t>
            </a:r>
            <a:r>
              <a:rPr lang="en-US" sz="2800" i="1" dirty="0"/>
              <a:t> </a:t>
            </a:r>
            <a:r>
              <a:rPr lang="en-US" sz="2800" i="1" dirty="0" err="1"/>
              <a:t>na</a:t>
            </a:r>
            <a:r>
              <a:rPr lang="en-US" sz="2800" i="1" dirty="0"/>
              <a:t> </a:t>
            </a:r>
            <a:r>
              <a:rPr lang="en-US" sz="2800" i="1" dirty="0" err="1"/>
              <a:t>sala</a:t>
            </a:r>
            <a:r>
              <a:rPr lang="en-US" sz="2800" i="1" dirty="0"/>
              <a:t> </a:t>
            </a:r>
            <a:r>
              <a:rPr lang="en-US" sz="2800" i="1" dirty="0" err="1"/>
              <a:t>quando</a:t>
            </a:r>
            <a:r>
              <a:rPr lang="en-US" sz="2800" i="1" dirty="0"/>
              <a:t> </a:t>
            </a:r>
            <a:r>
              <a:rPr lang="en-US" sz="2800" i="1" dirty="0" err="1"/>
              <a:t>nós</a:t>
            </a:r>
            <a:r>
              <a:rPr lang="en-US" sz="2800" i="1" dirty="0"/>
              <a:t> </a:t>
            </a:r>
            <a:r>
              <a:rPr lang="en-US" sz="2800" i="1" dirty="0" err="1"/>
              <a:t>começamos</a:t>
            </a:r>
            <a:r>
              <a:rPr lang="en-US" sz="2800" i="1" dirty="0"/>
              <a:t> que </a:t>
            </a:r>
            <a:r>
              <a:rPr lang="en-US" sz="2800" i="1" dirty="0" err="1"/>
              <a:t>estava</a:t>
            </a:r>
            <a:r>
              <a:rPr lang="en-US" sz="2800" i="1" dirty="0"/>
              <a:t> </a:t>
            </a:r>
            <a:r>
              <a:rPr lang="en-US" sz="2800" i="1" dirty="0" err="1"/>
              <a:t>alfabetizada</a:t>
            </a:r>
            <a:r>
              <a:rPr lang="en-US" sz="2800" i="1" dirty="0"/>
              <a:t>,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ela</a:t>
            </a:r>
            <a:r>
              <a:rPr lang="en-US" sz="2800" i="1" dirty="0"/>
              <a:t> </a:t>
            </a:r>
            <a:r>
              <a:rPr lang="en-US" sz="2800" i="1" dirty="0" err="1"/>
              <a:t>manda</a:t>
            </a:r>
            <a:r>
              <a:rPr lang="en-US" sz="2800" i="1" dirty="0"/>
              <a:t> </a:t>
            </a:r>
            <a:r>
              <a:rPr lang="en-US" sz="2800" i="1" dirty="0" err="1"/>
              <a:t>vídeo</a:t>
            </a:r>
            <a:r>
              <a:rPr lang="en-US" sz="2800" i="1" dirty="0"/>
              <a:t> </a:t>
            </a:r>
            <a:r>
              <a:rPr lang="en-US" sz="2800" i="1" dirty="0" err="1"/>
              <a:t>lendo</a:t>
            </a:r>
            <a:r>
              <a:rPr lang="en-US" sz="2800" i="1" dirty="0"/>
              <a:t>, </a:t>
            </a:r>
            <a:r>
              <a:rPr lang="en-US" sz="2800" i="1" dirty="0" err="1"/>
              <a:t>escreve</a:t>
            </a:r>
            <a:r>
              <a:rPr lang="en-US" sz="2800" i="1" dirty="0"/>
              <a:t> </a:t>
            </a:r>
            <a:r>
              <a:rPr lang="en-US" sz="2800" i="1" dirty="0" err="1"/>
              <a:t>bem</a:t>
            </a:r>
            <a:r>
              <a:rPr lang="en-US" sz="2800" i="1" dirty="0"/>
              <a:t>. Com </a:t>
            </a:r>
            <a:r>
              <a:rPr lang="en-US" sz="2800" i="1" dirty="0" err="1"/>
              <a:t>os</a:t>
            </a:r>
            <a:r>
              <a:rPr lang="en-US" sz="2800" i="1" dirty="0"/>
              <a:t> outros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já</a:t>
            </a:r>
            <a:r>
              <a:rPr lang="en-US" sz="2800" i="1" dirty="0"/>
              <a:t> </a:t>
            </a:r>
            <a:r>
              <a:rPr lang="en-US" sz="2800" i="1" dirty="0" err="1"/>
              <a:t>vejo</a:t>
            </a:r>
            <a:r>
              <a:rPr lang="en-US" sz="2800" i="1" dirty="0"/>
              <a:t> </a:t>
            </a:r>
            <a:r>
              <a:rPr lang="en-US" sz="2800" i="1" dirty="0" err="1"/>
              <a:t>muita</a:t>
            </a:r>
            <a:r>
              <a:rPr lang="en-US" sz="2800" i="1" dirty="0"/>
              <a:t> </a:t>
            </a:r>
            <a:r>
              <a:rPr lang="en-US" sz="2800" i="1" dirty="0" err="1"/>
              <a:t>dificuldade</a:t>
            </a:r>
            <a:r>
              <a:rPr lang="en-US" sz="2800" i="1" dirty="0"/>
              <a:t> </a:t>
            </a:r>
            <a:r>
              <a:rPr lang="en-US" sz="2800" i="1" dirty="0" err="1"/>
              <a:t>nessa</a:t>
            </a:r>
            <a:r>
              <a:rPr lang="en-US" sz="2800" i="1" dirty="0"/>
              <a:t> </a:t>
            </a:r>
            <a:r>
              <a:rPr lang="en-US" sz="2800" i="1" dirty="0" err="1"/>
              <a:t>leitura</a:t>
            </a:r>
            <a:r>
              <a:rPr lang="en-US" sz="2800" i="1" dirty="0"/>
              <a:t>, </a:t>
            </a:r>
            <a:r>
              <a:rPr lang="en-US" sz="2800" i="1" dirty="0" err="1"/>
              <a:t>os</a:t>
            </a:r>
            <a:r>
              <a:rPr lang="en-US" sz="2800" i="1" dirty="0"/>
              <a:t> que </a:t>
            </a:r>
            <a:r>
              <a:rPr lang="en-US" sz="2800" i="1" dirty="0" err="1"/>
              <a:t>mandam</a:t>
            </a:r>
            <a:r>
              <a:rPr lang="en-US" sz="2800" i="1" dirty="0"/>
              <a:t> , a </a:t>
            </a:r>
            <a:r>
              <a:rPr lang="en-US" sz="2800" i="1" dirty="0" err="1"/>
              <a:t>mãe</a:t>
            </a:r>
            <a:r>
              <a:rPr lang="en-US" sz="2800" i="1" dirty="0"/>
              <a:t> </a:t>
            </a:r>
            <a:r>
              <a:rPr lang="en-US" sz="2800" i="1" dirty="0" err="1"/>
              <a:t>tá</a:t>
            </a:r>
            <a:r>
              <a:rPr lang="en-US" sz="2800" i="1" dirty="0"/>
              <a:t> no </a:t>
            </a:r>
            <a:r>
              <a:rPr lang="en-US" sz="2800" i="1" dirty="0" err="1"/>
              <a:t>fundo</a:t>
            </a:r>
            <a:r>
              <a:rPr lang="en-US" sz="2800" i="1" dirty="0"/>
              <a:t> </a:t>
            </a:r>
            <a:r>
              <a:rPr lang="en-US" sz="2800" i="1" dirty="0" err="1"/>
              <a:t>falando</a:t>
            </a:r>
            <a:r>
              <a:rPr lang="en-US" sz="2800" i="1" dirty="0"/>
              <a:t> a </a:t>
            </a:r>
            <a:r>
              <a:rPr lang="en-US" sz="2800" i="1" dirty="0" err="1"/>
              <a:t>palavra</a:t>
            </a:r>
            <a:r>
              <a:rPr lang="en-US" sz="2800" i="1" dirty="0"/>
              <a:t> e a </a:t>
            </a:r>
            <a:r>
              <a:rPr lang="en-US" sz="2800" i="1" dirty="0" err="1"/>
              <a:t>criança</a:t>
            </a:r>
            <a:r>
              <a:rPr lang="en-US" sz="2800" i="1" dirty="0"/>
              <a:t> </a:t>
            </a:r>
            <a:r>
              <a:rPr lang="en-US" sz="2800" i="1" dirty="0" err="1"/>
              <a:t>vai</a:t>
            </a:r>
            <a:r>
              <a:rPr lang="en-US" sz="2800" i="1" dirty="0"/>
              <a:t> </a:t>
            </a:r>
            <a:r>
              <a:rPr lang="en-US" sz="2800" i="1" dirty="0" err="1"/>
              <a:t>repetindo</a:t>
            </a:r>
            <a:r>
              <a:rPr lang="en-US" sz="2800" i="1" dirty="0"/>
              <a:t>, e </a:t>
            </a:r>
            <a:r>
              <a:rPr lang="en-US" sz="2800" i="1" dirty="0" err="1"/>
              <a:t>assim</a:t>
            </a:r>
            <a:r>
              <a:rPr lang="en-US" sz="2800" i="1" dirty="0"/>
              <a:t>, agora </a:t>
            </a:r>
            <a:r>
              <a:rPr lang="en-US" sz="2800" i="1" dirty="0" err="1"/>
              <a:t>nessa</a:t>
            </a:r>
            <a:r>
              <a:rPr lang="en-US" sz="2800" i="1" dirty="0"/>
              <a:t> </a:t>
            </a:r>
            <a:r>
              <a:rPr lang="en-US" sz="2800" i="1" dirty="0" err="1"/>
              <a:t>turma</a:t>
            </a:r>
            <a:r>
              <a:rPr lang="en-US" sz="2800" i="1" dirty="0"/>
              <a:t> que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tenho</a:t>
            </a:r>
            <a:r>
              <a:rPr lang="en-US" sz="2800" i="1" dirty="0">
                <a:solidFill>
                  <a:srgbClr val="FF0000"/>
                </a:solidFill>
              </a:rPr>
              <a:t> de 27 </a:t>
            </a:r>
            <a:r>
              <a:rPr lang="en-US" sz="2800" i="1" dirty="0" err="1">
                <a:solidFill>
                  <a:srgbClr val="FF0000"/>
                </a:solidFill>
              </a:rPr>
              <a:t>alunos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tenho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duas</a:t>
            </a:r>
            <a:r>
              <a:rPr lang="en-US" sz="2800" i="1" dirty="0">
                <a:solidFill>
                  <a:srgbClr val="FF0000"/>
                </a:solidFill>
              </a:rPr>
              <a:t> que </a:t>
            </a:r>
            <a:r>
              <a:rPr lang="en-US" sz="2800" i="1" dirty="0" err="1">
                <a:solidFill>
                  <a:srgbClr val="FF0000"/>
                </a:solidFill>
              </a:rPr>
              <a:t>aprendeu</a:t>
            </a:r>
            <a:r>
              <a:rPr lang="en-US" sz="2800" i="1" dirty="0">
                <a:solidFill>
                  <a:srgbClr val="FF0000"/>
                </a:solidFill>
              </a:rPr>
              <a:t> a </a:t>
            </a:r>
            <a:r>
              <a:rPr lang="en-US" sz="2800" i="1" dirty="0" err="1">
                <a:solidFill>
                  <a:srgbClr val="FF0000"/>
                </a:solidFill>
              </a:rPr>
              <a:t>ler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nesse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período</a:t>
            </a:r>
            <a:r>
              <a:rPr lang="en-US" sz="2800" i="1" dirty="0">
                <a:solidFill>
                  <a:srgbClr val="FF0000"/>
                </a:solidFill>
              </a:rPr>
              <a:t> do </a:t>
            </a:r>
            <a:r>
              <a:rPr lang="en-US" sz="2800" i="1" dirty="0" err="1">
                <a:solidFill>
                  <a:srgbClr val="FF0000"/>
                </a:solidFill>
              </a:rPr>
              <a:t>ensino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remoto</a:t>
            </a:r>
            <a:r>
              <a:rPr lang="en-US" sz="2800" i="1" dirty="0">
                <a:solidFill>
                  <a:srgbClr val="FF0000"/>
                </a:solidFill>
              </a:rPr>
              <a:t> e </a:t>
            </a:r>
            <a:r>
              <a:rPr lang="en-US" sz="2800" i="1" dirty="0" err="1">
                <a:solidFill>
                  <a:srgbClr val="FF0000"/>
                </a:solidFill>
              </a:rPr>
              <a:t>os</a:t>
            </a:r>
            <a:r>
              <a:rPr lang="en-US" sz="2800" i="1" dirty="0">
                <a:solidFill>
                  <a:srgbClr val="FF0000"/>
                </a:solidFill>
              </a:rPr>
              <a:t> outros </a:t>
            </a:r>
            <a:r>
              <a:rPr lang="en-US" sz="2800" i="1" dirty="0" err="1">
                <a:solidFill>
                  <a:srgbClr val="FF0000"/>
                </a:solidFill>
              </a:rPr>
              <a:t>não</a:t>
            </a:r>
            <a:r>
              <a:rPr lang="en-US" sz="2800" i="1" dirty="0">
                <a:solidFill>
                  <a:srgbClr val="FF0000"/>
                </a:solidFill>
              </a:rPr>
              <a:t> me </a:t>
            </a:r>
            <a:r>
              <a:rPr lang="en-US" sz="2800" i="1" dirty="0" err="1">
                <a:solidFill>
                  <a:srgbClr val="FF0000"/>
                </a:solidFill>
              </a:rPr>
              <a:t>dão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muito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retorno</a:t>
            </a:r>
            <a:r>
              <a:rPr lang="en-US" sz="2800" i="1" dirty="0">
                <a:solidFill>
                  <a:srgbClr val="FF0000"/>
                </a:solidFill>
              </a:rPr>
              <a:t>,</a:t>
            </a:r>
            <a:r>
              <a:rPr lang="en-US" sz="2800" i="1" dirty="0"/>
              <a:t>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não</a:t>
            </a:r>
            <a:r>
              <a:rPr lang="en-US" sz="2800" i="1" dirty="0"/>
              <a:t> </a:t>
            </a:r>
            <a:r>
              <a:rPr lang="en-US" sz="2800" i="1" dirty="0" err="1"/>
              <a:t>tenho</a:t>
            </a:r>
            <a:r>
              <a:rPr lang="en-US" sz="2800" i="1" dirty="0"/>
              <a:t> </a:t>
            </a:r>
            <a:r>
              <a:rPr lang="en-US" sz="2800" i="1" dirty="0" err="1"/>
              <a:t>muito</a:t>
            </a:r>
            <a:r>
              <a:rPr lang="en-US" sz="2800" i="1" dirty="0"/>
              <a:t> o que </a:t>
            </a:r>
            <a:r>
              <a:rPr lang="en-US" sz="2800" i="1" dirty="0" err="1"/>
              <a:t>dizer</a:t>
            </a:r>
            <a:r>
              <a:rPr lang="en-US" sz="2800" i="1" dirty="0"/>
              <a:t>, mas a </a:t>
            </a:r>
            <a:r>
              <a:rPr lang="en-US" sz="2800" i="1" dirty="0" err="1"/>
              <a:t>leitura</a:t>
            </a:r>
            <a:r>
              <a:rPr lang="en-US" sz="2800" i="1" dirty="0"/>
              <a:t> e a </a:t>
            </a:r>
            <a:r>
              <a:rPr lang="en-US" sz="2800" i="1" dirty="0" err="1"/>
              <a:t>escrita</a:t>
            </a:r>
            <a:r>
              <a:rPr lang="en-US" sz="2800" i="1" dirty="0"/>
              <a:t> </a:t>
            </a:r>
            <a:r>
              <a:rPr lang="en-US" sz="2800" i="1" dirty="0" err="1"/>
              <a:t>ficou</a:t>
            </a:r>
            <a:r>
              <a:rPr lang="en-US" sz="2800" i="1" dirty="0"/>
              <a:t> </a:t>
            </a:r>
            <a:r>
              <a:rPr lang="en-US" sz="2800" i="1" dirty="0" err="1"/>
              <a:t>bastante</a:t>
            </a:r>
            <a:r>
              <a:rPr lang="en-US" sz="2800" i="1" dirty="0"/>
              <a:t> </a:t>
            </a:r>
            <a:r>
              <a:rPr lang="en-US" sz="2800" i="1" dirty="0" err="1"/>
              <a:t>prejudicada</a:t>
            </a:r>
            <a:r>
              <a:rPr lang="en-US" sz="2800" i="1" dirty="0"/>
              <a:t>”.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925786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6F95E-F89C-3840-8405-EEB7EBB12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 </a:t>
            </a:r>
            <a:r>
              <a:rPr lang="en-US" err="1"/>
              <a:t>literatura</a:t>
            </a:r>
            <a:r>
              <a:rPr lang="en-US"/>
              <a:t> e o </a:t>
            </a:r>
            <a:r>
              <a:rPr lang="en-US" err="1"/>
              <a:t>vínculo</a:t>
            </a:r>
            <a:r>
              <a:rPr lang="en-US"/>
              <a:t> com as </a:t>
            </a:r>
            <a:r>
              <a:rPr lang="en-US" err="1"/>
              <a:t>famílias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E3CAC-C2C1-ED46-8BA0-CEE9F649A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40375"/>
            <a:ext cx="10058400" cy="45488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r>
              <a:rPr lang="en-US" sz="3200" i="1" dirty="0">
                <a:solidFill>
                  <a:srgbClr val="FF0000"/>
                </a:solidFill>
              </a:rPr>
              <a:t>Na </a:t>
            </a:r>
            <a:r>
              <a:rPr lang="en-US" sz="3200" i="1" dirty="0" err="1">
                <a:solidFill>
                  <a:srgbClr val="FF0000"/>
                </a:solidFill>
              </a:rPr>
              <a:t>escola</a:t>
            </a:r>
            <a:r>
              <a:rPr lang="en-US" sz="3200" i="1" dirty="0">
                <a:solidFill>
                  <a:srgbClr val="FF0000"/>
                </a:solidFill>
              </a:rPr>
              <a:t> que </a:t>
            </a:r>
            <a:r>
              <a:rPr lang="en-US" sz="3200" i="1" dirty="0" err="1">
                <a:solidFill>
                  <a:srgbClr val="FF0000"/>
                </a:solidFill>
              </a:rPr>
              <a:t>eu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trabalho</a:t>
            </a:r>
            <a:r>
              <a:rPr lang="en-US" sz="3200" i="1" dirty="0">
                <a:solidFill>
                  <a:srgbClr val="FF0000"/>
                </a:solidFill>
              </a:rPr>
              <a:t>, a </a:t>
            </a:r>
            <a:r>
              <a:rPr lang="en-US" sz="3200" i="1" dirty="0" err="1">
                <a:solidFill>
                  <a:srgbClr val="FF0000"/>
                </a:solidFill>
              </a:rPr>
              <a:t>gente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disponibiliza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livros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digitais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toda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semana</a:t>
            </a:r>
            <a:r>
              <a:rPr lang="en-US" sz="3200" i="1" dirty="0">
                <a:solidFill>
                  <a:srgbClr val="FF0000"/>
                </a:solidFill>
              </a:rPr>
              <a:t>, </a:t>
            </a:r>
            <a:r>
              <a:rPr lang="en-US" sz="3200" i="1" dirty="0" err="1">
                <a:solidFill>
                  <a:srgbClr val="FF0000"/>
                </a:solidFill>
              </a:rPr>
              <a:t>livros</a:t>
            </a:r>
            <a:r>
              <a:rPr lang="en-US" sz="3200" i="1" dirty="0">
                <a:solidFill>
                  <a:srgbClr val="FF0000"/>
                </a:solidFill>
              </a:rPr>
              <a:t> de </a:t>
            </a:r>
            <a:r>
              <a:rPr lang="en-US" sz="3200" i="1" dirty="0" err="1">
                <a:solidFill>
                  <a:srgbClr val="FF0000"/>
                </a:solidFill>
              </a:rPr>
              <a:t>literatura</a:t>
            </a:r>
            <a:r>
              <a:rPr lang="en-US" sz="3200" i="1" dirty="0">
                <a:solidFill>
                  <a:srgbClr val="FF0000"/>
                </a:solidFill>
              </a:rPr>
              <a:t> e </a:t>
            </a:r>
            <a:r>
              <a:rPr lang="en-US" sz="3200" i="1" dirty="0" err="1">
                <a:solidFill>
                  <a:srgbClr val="FF0000"/>
                </a:solidFill>
              </a:rPr>
              <a:t>depois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eles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fazem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uma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produção</a:t>
            </a:r>
            <a:r>
              <a:rPr lang="en-US" sz="3200" i="1" dirty="0">
                <a:solidFill>
                  <a:srgbClr val="FF0000"/>
                </a:solidFill>
              </a:rPr>
              <a:t> de </a:t>
            </a:r>
            <a:r>
              <a:rPr lang="en-US" sz="3200" i="1" dirty="0" err="1">
                <a:solidFill>
                  <a:srgbClr val="FF0000"/>
                </a:solidFill>
              </a:rPr>
              <a:t>texto</a:t>
            </a:r>
            <a:r>
              <a:rPr lang="en-US" sz="3200" i="1" dirty="0"/>
              <a:t>. E no PET </a:t>
            </a:r>
            <a:r>
              <a:rPr lang="en-US" sz="3200" i="1" dirty="0" err="1"/>
              <a:t>também</a:t>
            </a:r>
            <a:r>
              <a:rPr lang="en-US" sz="3200" i="1" dirty="0"/>
              <a:t>, </a:t>
            </a:r>
            <a:r>
              <a:rPr lang="en-US" sz="3200" i="1" dirty="0" err="1"/>
              <a:t>todos</a:t>
            </a:r>
            <a:r>
              <a:rPr lang="en-US" sz="3200" i="1" dirty="0"/>
              <a:t> </a:t>
            </a:r>
            <a:r>
              <a:rPr lang="en-US" sz="3200" i="1" dirty="0" err="1"/>
              <a:t>os</a:t>
            </a:r>
            <a:r>
              <a:rPr lang="en-US" sz="3200" i="1" dirty="0"/>
              <a:t> PETs </a:t>
            </a:r>
            <a:r>
              <a:rPr lang="en-US" sz="3200" i="1" dirty="0" err="1"/>
              <a:t>têm</a:t>
            </a:r>
            <a:r>
              <a:rPr lang="en-US" sz="3200" i="1" dirty="0"/>
              <a:t> </a:t>
            </a:r>
            <a:r>
              <a:rPr lang="en-US" sz="3200" i="1" dirty="0" err="1"/>
              <a:t>produção</a:t>
            </a:r>
            <a:r>
              <a:rPr lang="en-US" sz="3200" i="1" dirty="0"/>
              <a:t> de </a:t>
            </a:r>
            <a:r>
              <a:rPr lang="en-US" sz="3200" i="1" dirty="0" err="1"/>
              <a:t>texto</a:t>
            </a:r>
            <a:r>
              <a:rPr lang="en-US" sz="3200" i="1" dirty="0"/>
              <a:t>. </a:t>
            </a:r>
            <a:r>
              <a:rPr lang="en-US" sz="3200" i="1" dirty="0" err="1"/>
              <a:t>Então</a:t>
            </a:r>
            <a:r>
              <a:rPr lang="en-US" sz="3200" i="1" dirty="0"/>
              <a:t> o que </a:t>
            </a:r>
            <a:r>
              <a:rPr lang="en-US" sz="3200" i="1" dirty="0" err="1"/>
              <a:t>acontece</a:t>
            </a:r>
            <a:r>
              <a:rPr lang="en-US" sz="3200" i="1" dirty="0"/>
              <a:t>, </a:t>
            </a:r>
            <a:r>
              <a:rPr lang="en-US" sz="3200" i="1" dirty="0" err="1"/>
              <a:t>eles</a:t>
            </a:r>
            <a:r>
              <a:rPr lang="en-US" sz="3200" i="1" dirty="0"/>
              <a:t> </a:t>
            </a:r>
            <a:r>
              <a:rPr lang="en-US" sz="3200" i="1" dirty="0" err="1"/>
              <a:t>fazem</a:t>
            </a:r>
            <a:r>
              <a:rPr lang="en-US" sz="3200" i="1" dirty="0"/>
              <a:t> a </a:t>
            </a:r>
            <a:r>
              <a:rPr lang="en-US" sz="3200" i="1" dirty="0" err="1"/>
              <a:t>produção</a:t>
            </a:r>
            <a:r>
              <a:rPr lang="en-US" sz="3200" i="1" dirty="0"/>
              <a:t> de </a:t>
            </a:r>
            <a:r>
              <a:rPr lang="en-US" sz="3200" i="1" dirty="0" err="1"/>
              <a:t>texto</a:t>
            </a:r>
            <a:r>
              <a:rPr lang="en-US" sz="3200" i="1" dirty="0"/>
              <a:t> e </a:t>
            </a:r>
            <a:r>
              <a:rPr lang="en-US" sz="3200" i="1" dirty="0" err="1"/>
              <a:t>alguns</a:t>
            </a:r>
            <a:r>
              <a:rPr lang="en-US" sz="3200" i="1" dirty="0"/>
              <a:t> </a:t>
            </a:r>
            <a:r>
              <a:rPr lang="en-US" sz="3200" i="1" dirty="0" err="1"/>
              <a:t>gravam</a:t>
            </a:r>
            <a:r>
              <a:rPr lang="en-US" sz="3200" i="1" dirty="0"/>
              <a:t> </a:t>
            </a:r>
            <a:r>
              <a:rPr lang="en-US" sz="3200" i="1" dirty="0" err="1"/>
              <a:t>áudios</a:t>
            </a:r>
            <a:r>
              <a:rPr lang="en-US" sz="3200" i="1" dirty="0"/>
              <a:t> </a:t>
            </a:r>
            <a:r>
              <a:rPr lang="en-US" sz="3200" i="1" dirty="0" err="1"/>
              <a:t>fazendo</a:t>
            </a:r>
            <a:r>
              <a:rPr lang="en-US" sz="3200" i="1" dirty="0"/>
              <a:t> a </a:t>
            </a:r>
            <a:r>
              <a:rPr lang="en-US" sz="3200" i="1" dirty="0" err="1"/>
              <a:t>leitura</a:t>
            </a:r>
            <a:r>
              <a:rPr lang="en-US" sz="3200" i="1" dirty="0"/>
              <a:t>, e a </a:t>
            </a:r>
            <a:r>
              <a:rPr lang="en-US" sz="3200" i="1" dirty="0" err="1"/>
              <a:t>produção</a:t>
            </a:r>
            <a:r>
              <a:rPr lang="en-US" sz="3200" i="1" dirty="0"/>
              <a:t> de </a:t>
            </a:r>
            <a:r>
              <a:rPr lang="en-US" sz="3200" i="1" dirty="0" err="1"/>
              <a:t>texto</a:t>
            </a:r>
            <a:r>
              <a:rPr lang="en-US" sz="3200" i="1" dirty="0"/>
              <a:t>, </a:t>
            </a:r>
            <a:r>
              <a:rPr lang="en-US" sz="3200" i="1" dirty="0" err="1"/>
              <a:t>eles</a:t>
            </a:r>
            <a:r>
              <a:rPr lang="en-US" sz="3200" i="1" dirty="0"/>
              <a:t> </a:t>
            </a:r>
            <a:r>
              <a:rPr lang="en-US" sz="3200" i="1" dirty="0" err="1"/>
              <a:t>fazem</a:t>
            </a:r>
            <a:r>
              <a:rPr lang="en-US" sz="3200" i="1" dirty="0"/>
              <a:t> com </a:t>
            </a:r>
            <a:r>
              <a:rPr lang="en-US" sz="3200" i="1" dirty="0" err="1"/>
              <a:t>muitos</a:t>
            </a:r>
            <a:r>
              <a:rPr lang="en-US" sz="3200" i="1" dirty="0"/>
              <a:t> </a:t>
            </a:r>
            <a:r>
              <a:rPr lang="en-US" sz="3200" i="1" dirty="0" err="1"/>
              <a:t>erros</a:t>
            </a:r>
            <a:r>
              <a:rPr lang="en-US" sz="3200" i="1" dirty="0"/>
              <a:t> </a:t>
            </a:r>
            <a:r>
              <a:rPr lang="en-US" sz="3200" i="1" dirty="0" err="1"/>
              <a:t>ortográficos</a:t>
            </a:r>
            <a:r>
              <a:rPr lang="en-US" sz="3200" i="1" dirty="0"/>
              <a:t>. </a:t>
            </a:r>
            <a:r>
              <a:rPr lang="en-US" sz="3200" i="1" dirty="0" err="1"/>
              <a:t>Aí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corrijo</a:t>
            </a:r>
            <a:r>
              <a:rPr lang="en-US" sz="3200" i="1" dirty="0"/>
              <a:t> a </a:t>
            </a:r>
            <a:r>
              <a:rPr lang="en-US" sz="3200" i="1" dirty="0" err="1"/>
              <a:t>produção</a:t>
            </a:r>
            <a:r>
              <a:rPr lang="en-US" sz="3200" i="1" dirty="0"/>
              <a:t> de </a:t>
            </a:r>
            <a:r>
              <a:rPr lang="en-US" sz="3200" i="1" dirty="0" err="1"/>
              <a:t>texto</a:t>
            </a:r>
            <a:r>
              <a:rPr lang="en-US" sz="3200" i="1" dirty="0"/>
              <a:t>, mas </a:t>
            </a:r>
            <a:r>
              <a:rPr lang="en-US" sz="3200" i="1" dirty="0" err="1"/>
              <a:t>não</a:t>
            </a:r>
            <a:r>
              <a:rPr lang="en-US" sz="3200" i="1" dirty="0"/>
              <a:t> </a:t>
            </a:r>
            <a:r>
              <a:rPr lang="en-US" sz="3200" i="1" dirty="0" err="1"/>
              <a:t>corrijo</a:t>
            </a:r>
            <a:r>
              <a:rPr lang="en-US" sz="3200" i="1" dirty="0"/>
              <a:t> no </a:t>
            </a:r>
            <a:r>
              <a:rPr lang="en-US" sz="3200" i="1" dirty="0" err="1"/>
              <a:t>grupo</a:t>
            </a:r>
            <a:r>
              <a:rPr lang="en-US" sz="3200" i="1" dirty="0"/>
              <a:t>, </a:t>
            </a:r>
            <a:r>
              <a:rPr lang="en-US" sz="3200" i="1" dirty="0" err="1"/>
              <a:t>corrijo</a:t>
            </a:r>
            <a:r>
              <a:rPr lang="en-US" sz="3200" i="1" dirty="0"/>
              <a:t> </a:t>
            </a:r>
            <a:r>
              <a:rPr lang="en-US" sz="3200" i="1" dirty="0" err="1"/>
              <a:t>individualmente</a:t>
            </a:r>
            <a:r>
              <a:rPr lang="en-US" sz="3200" i="1" dirty="0"/>
              <a:t>. </a:t>
            </a:r>
            <a:r>
              <a:rPr lang="en-US" sz="3200" i="1" dirty="0" err="1"/>
              <a:t>Aí</a:t>
            </a:r>
            <a:r>
              <a:rPr lang="en-US" sz="3200" i="1" dirty="0"/>
              <a:t> </a:t>
            </a:r>
            <a:r>
              <a:rPr lang="en-US" sz="3200" i="1" dirty="0" err="1"/>
              <a:t>errou</a:t>
            </a:r>
            <a:r>
              <a:rPr lang="en-US" sz="3200" i="1" dirty="0"/>
              <a:t> </a:t>
            </a:r>
            <a:r>
              <a:rPr lang="en-US" sz="3200" i="1" dirty="0" err="1"/>
              <a:t>uma</a:t>
            </a:r>
            <a:r>
              <a:rPr lang="en-US" sz="3200" i="1" dirty="0"/>
              <a:t> </a:t>
            </a:r>
            <a:r>
              <a:rPr lang="en-US" sz="3200" i="1" dirty="0" err="1"/>
              <a:t>palavra</a:t>
            </a:r>
            <a:r>
              <a:rPr lang="en-US" sz="3200" i="1" dirty="0"/>
              <a:t>, </a:t>
            </a:r>
            <a:r>
              <a:rPr lang="en-US" sz="3200" i="1" dirty="0" err="1"/>
              <a:t>eu</a:t>
            </a:r>
            <a:r>
              <a:rPr lang="en-US" sz="3200" i="1" dirty="0"/>
              <a:t> converso com </a:t>
            </a:r>
            <a:r>
              <a:rPr lang="en-US" sz="3200" i="1" dirty="0" err="1"/>
              <a:t>os</a:t>
            </a:r>
            <a:r>
              <a:rPr lang="en-US" sz="3200" i="1" dirty="0"/>
              <a:t> </a:t>
            </a:r>
            <a:r>
              <a:rPr lang="en-US" sz="3200" i="1" dirty="0" err="1"/>
              <a:t>pais</a:t>
            </a:r>
            <a:r>
              <a:rPr lang="en-US" sz="3200" i="1" dirty="0"/>
              <a:t> né? Meu </a:t>
            </a:r>
            <a:r>
              <a:rPr lang="en-US" sz="3200" i="1" dirty="0" err="1"/>
              <a:t>contato</a:t>
            </a:r>
            <a:r>
              <a:rPr lang="en-US" sz="3200" i="1" dirty="0"/>
              <a:t> </a:t>
            </a:r>
            <a:r>
              <a:rPr lang="en-US" sz="3200" i="1" dirty="0" err="1"/>
              <a:t>é</a:t>
            </a:r>
            <a:r>
              <a:rPr lang="en-US" sz="3200" i="1" dirty="0"/>
              <a:t> </a:t>
            </a:r>
            <a:r>
              <a:rPr lang="en-US" sz="3200" i="1" dirty="0" err="1"/>
              <a:t>mais</a:t>
            </a:r>
            <a:r>
              <a:rPr lang="en-US" sz="3200" i="1" dirty="0"/>
              <a:t> com </a:t>
            </a:r>
            <a:r>
              <a:rPr lang="en-US" sz="3200" i="1" dirty="0" err="1"/>
              <a:t>os</a:t>
            </a:r>
            <a:r>
              <a:rPr lang="en-US" sz="3200" i="1" dirty="0"/>
              <a:t> </a:t>
            </a:r>
            <a:r>
              <a:rPr lang="en-US" sz="3200" i="1" dirty="0" err="1"/>
              <a:t>pais</a:t>
            </a:r>
            <a:r>
              <a:rPr lang="en-US" sz="3200" i="1" dirty="0"/>
              <a:t>.</a:t>
            </a:r>
          </a:p>
          <a:p>
            <a:pPr marL="0" indent="0">
              <a:buNone/>
            </a:pPr>
            <a:endParaRPr lang="en-US" sz="3200" i="1" dirty="0"/>
          </a:p>
          <a:p>
            <a:endParaRPr lang="en-US" sz="3200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678760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91D4CF-AFBC-9E00-59C9-33F56CE6B868}"/>
              </a:ext>
            </a:extLst>
          </p:cNvPr>
          <p:cNvSpPr/>
          <p:nvPr/>
        </p:nvSpPr>
        <p:spPr>
          <a:xfrm>
            <a:off x="712694" y="1317812"/>
            <a:ext cx="105424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/>
              <a:t>“Eu </a:t>
            </a:r>
            <a:r>
              <a:rPr lang="en-US" sz="3600" i="1" dirty="0" err="1"/>
              <a:t>acho</a:t>
            </a:r>
            <a:r>
              <a:rPr lang="en-US" sz="3600" i="1" dirty="0"/>
              <a:t> que </a:t>
            </a:r>
            <a:r>
              <a:rPr lang="en-US" sz="3600" i="1" dirty="0" err="1"/>
              <a:t>esse</a:t>
            </a:r>
            <a:r>
              <a:rPr lang="en-US" sz="3600" i="1" dirty="0"/>
              <a:t> </a:t>
            </a:r>
            <a:r>
              <a:rPr lang="en-US" sz="3600" i="1" dirty="0" err="1"/>
              <a:t>vínculo</a:t>
            </a:r>
            <a:r>
              <a:rPr lang="en-US" sz="3600" i="1" dirty="0"/>
              <a:t> familiar </a:t>
            </a:r>
            <a:r>
              <a:rPr lang="en-US" sz="3600" i="1" dirty="0" err="1"/>
              <a:t>intensificou</a:t>
            </a:r>
            <a:r>
              <a:rPr lang="en-US" sz="3600" i="1" dirty="0"/>
              <a:t> </a:t>
            </a:r>
            <a:r>
              <a:rPr lang="en-US" sz="3600" i="1" dirty="0" err="1"/>
              <a:t>bastante</a:t>
            </a:r>
            <a:r>
              <a:rPr lang="en-US" sz="3600" i="1" dirty="0"/>
              <a:t>, </a:t>
            </a:r>
            <a:r>
              <a:rPr lang="en-US" sz="3600" i="1" dirty="0" err="1"/>
              <a:t>pelo</a:t>
            </a:r>
            <a:r>
              <a:rPr lang="en-US" sz="3600" i="1" dirty="0"/>
              <a:t> </a:t>
            </a:r>
            <a:r>
              <a:rPr lang="en-US" sz="3600" i="1" dirty="0" err="1"/>
              <a:t>menos</a:t>
            </a:r>
            <a:r>
              <a:rPr lang="en-US" sz="3600" i="1" dirty="0"/>
              <a:t> no meu </a:t>
            </a:r>
            <a:r>
              <a:rPr lang="en-US" sz="3600" i="1" dirty="0" err="1"/>
              <a:t>caso</a:t>
            </a:r>
            <a:r>
              <a:rPr lang="en-US" sz="3600" i="1" dirty="0"/>
              <a:t> com </a:t>
            </a:r>
            <a:r>
              <a:rPr lang="en-US" sz="3600" i="1" dirty="0" err="1"/>
              <a:t>crianças</a:t>
            </a:r>
            <a:r>
              <a:rPr lang="en-US" sz="3600" i="1" dirty="0"/>
              <a:t> de 8 </a:t>
            </a:r>
            <a:r>
              <a:rPr lang="en-US" sz="3600" i="1" dirty="0" err="1"/>
              <a:t>anos</a:t>
            </a:r>
            <a:r>
              <a:rPr lang="en-US" sz="3600" i="1" dirty="0"/>
              <a:t>. E </a:t>
            </a:r>
            <a:r>
              <a:rPr lang="en-US" sz="3600" i="1" dirty="0" err="1"/>
              <a:t>assim</a:t>
            </a:r>
            <a:r>
              <a:rPr lang="en-US" sz="3600" i="1" dirty="0"/>
              <a:t>, </a:t>
            </a:r>
            <a:r>
              <a:rPr lang="en-US" sz="3600" i="1" dirty="0" err="1"/>
              <a:t>os</a:t>
            </a:r>
            <a:r>
              <a:rPr lang="en-US" sz="3600" i="1" dirty="0"/>
              <a:t> </a:t>
            </a:r>
            <a:r>
              <a:rPr lang="en-US" sz="3600" i="1" dirty="0" err="1"/>
              <a:t>pais</a:t>
            </a:r>
            <a:r>
              <a:rPr lang="en-US" sz="3600" i="1" dirty="0"/>
              <a:t> </a:t>
            </a:r>
            <a:r>
              <a:rPr lang="en-US" sz="3600" i="1" dirty="0" err="1"/>
              <a:t>começaram</a:t>
            </a:r>
            <a:r>
              <a:rPr lang="en-US" sz="3600" i="1" dirty="0"/>
              <a:t> a </a:t>
            </a:r>
            <a:r>
              <a:rPr lang="en-US" sz="3600" i="1" dirty="0" err="1"/>
              <a:t>ler</a:t>
            </a:r>
            <a:r>
              <a:rPr lang="en-US" sz="3600" i="1" dirty="0"/>
              <a:t> </a:t>
            </a:r>
            <a:r>
              <a:rPr lang="en-US" sz="3600" i="1" dirty="0" err="1"/>
              <a:t>mais</a:t>
            </a:r>
            <a:r>
              <a:rPr lang="en-US" sz="3600" i="1" dirty="0"/>
              <a:t>, e </a:t>
            </a:r>
            <a:r>
              <a:rPr lang="en-US" sz="3600" i="1" dirty="0" err="1"/>
              <a:t>tinha</a:t>
            </a:r>
            <a:r>
              <a:rPr lang="en-US" sz="3600" i="1" dirty="0"/>
              <a:t> pai que </a:t>
            </a:r>
            <a:r>
              <a:rPr lang="en-US" sz="3600" i="1" dirty="0" err="1"/>
              <a:t>cobrava</a:t>
            </a:r>
            <a:r>
              <a:rPr lang="en-US" sz="3600" i="1" dirty="0"/>
              <a:t> </a:t>
            </a:r>
            <a:r>
              <a:rPr lang="en-US" sz="3600" i="1" dirty="0" err="1"/>
              <a:t>mais</a:t>
            </a:r>
            <a:r>
              <a:rPr lang="en-US" sz="3600" i="1" dirty="0"/>
              <a:t> de </a:t>
            </a:r>
            <a:r>
              <a:rPr lang="en-US" sz="3600" i="1" dirty="0" err="1"/>
              <a:t>uma</a:t>
            </a:r>
            <a:r>
              <a:rPr lang="en-US" sz="3600" i="1" dirty="0"/>
              <a:t> </a:t>
            </a:r>
            <a:r>
              <a:rPr lang="en-US" sz="3600" i="1" dirty="0" err="1"/>
              <a:t>vez</a:t>
            </a:r>
            <a:r>
              <a:rPr lang="en-US" sz="3600" i="1" dirty="0"/>
              <a:t> </a:t>
            </a:r>
            <a:r>
              <a:rPr lang="en-US" sz="3600" i="1" dirty="0" err="1"/>
              <a:t>por</a:t>
            </a:r>
            <a:r>
              <a:rPr lang="en-US" sz="3600" i="1" dirty="0"/>
              <a:t> </a:t>
            </a:r>
            <a:r>
              <a:rPr lang="en-US" sz="3600" i="1" dirty="0" err="1"/>
              <a:t>semana</a:t>
            </a:r>
            <a:r>
              <a:rPr lang="en-US" sz="3600" i="1" dirty="0"/>
              <a:t>: </a:t>
            </a:r>
            <a:r>
              <a:rPr lang="en-US" sz="3600" i="1" dirty="0" err="1"/>
              <a:t>ô</a:t>
            </a:r>
            <a:r>
              <a:rPr lang="en-US" sz="3600" i="1" dirty="0"/>
              <a:t> Alessandra, </a:t>
            </a:r>
            <a:r>
              <a:rPr lang="en-US" sz="3600" i="1" dirty="0" err="1"/>
              <a:t>estou</a:t>
            </a:r>
            <a:r>
              <a:rPr lang="en-US" sz="3600" i="1" dirty="0"/>
              <a:t> </a:t>
            </a:r>
            <a:r>
              <a:rPr lang="en-US" sz="3600" i="1" dirty="0" err="1"/>
              <a:t>gostando</a:t>
            </a:r>
            <a:r>
              <a:rPr lang="en-US" sz="3600" i="1" dirty="0"/>
              <a:t> tanto dos </a:t>
            </a:r>
            <a:r>
              <a:rPr lang="en-US" sz="3600" i="1" dirty="0" err="1"/>
              <a:t>livros</a:t>
            </a:r>
            <a:r>
              <a:rPr lang="en-US" sz="3600" i="1" dirty="0"/>
              <a:t>”. </a:t>
            </a:r>
          </a:p>
        </p:txBody>
      </p:sp>
    </p:spTree>
    <p:extLst>
      <p:ext uri="{BB962C8B-B14F-4D97-AF65-F5344CB8AC3E}">
        <p14:creationId xmlns:p14="http://schemas.microsoft.com/office/powerpoint/2010/main" val="4175655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1DAD0-F670-8846-8EFC-72FC4C1AB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722"/>
            <a:ext cx="10515600" cy="51352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i="1" dirty="0"/>
          </a:p>
          <a:p>
            <a:pPr marL="0" indent="0">
              <a:buNone/>
            </a:pPr>
            <a:r>
              <a:rPr lang="en-US" sz="2800" i="1" dirty="0"/>
              <a:t>“</a:t>
            </a:r>
            <a:r>
              <a:rPr lang="en-US" sz="3600" i="1" dirty="0" err="1">
                <a:solidFill>
                  <a:srgbClr val="FF0000"/>
                </a:solidFill>
              </a:rPr>
              <a:t>Aproximou</a:t>
            </a:r>
            <a:r>
              <a:rPr lang="en-US" sz="3600" i="1" dirty="0">
                <a:solidFill>
                  <a:srgbClr val="FF0000"/>
                </a:solidFill>
              </a:rPr>
              <a:t> </a:t>
            </a:r>
            <a:r>
              <a:rPr lang="en-US" sz="3600" i="1" dirty="0" err="1">
                <a:solidFill>
                  <a:srgbClr val="FF0000"/>
                </a:solidFill>
              </a:rPr>
              <a:t>direção</a:t>
            </a:r>
            <a:r>
              <a:rPr lang="en-US" sz="3600" i="1" dirty="0">
                <a:solidFill>
                  <a:srgbClr val="FF0000"/>
                </a:solidFill>
              </a:rPr>
              <a:t> e </a:t>
            </a:r>
            <a:r>
              <a:rPr lang="en-US" sz="3600" i="1" dirty="0" err="1">
                <a:solidFill>
                  <a:srgbClr val="FF0000"/>
                </a:solidFill>
              </a:rPr>
              <a:t>família</a:t>
            </a:r>
            <a:r>
              <a:rPr lang="en-US" sz="3600" i="1" dirty="0">
                <a:solidFill>
                  <a:srgbClr val="FF0000"/>
                </a:solidFill>
              </a:rPr>
              <a:t>, professor e </a:t>
            </a:r>
            <a:r>
              <a:rPr lang="en-US" sz="3600" i="1" dirty="0" err="1">
                <a:solidFill>
                  <a:srgbClr val="FF0000"/>
                </a:solidFill>
              </a:rPr>
              <a:t>família</a:t>
            </a:r>
            <a:r>
              <a:rPr lang="en-US" sz="3600" i="1" dirty="0"/>
              <a:t>, </a:t>
            </a:r>
            <a:r>
              <a:rPr lang="en-US" sz="3600" i="1" dirty="0" err="1"/>
              <a:t>aproximou</a:t>
            </a:r>
            <a:r>
              <a:rPr lang="en-US" sz="3600" i="1" dirty="0"/>
              <a:t> a </a:t>
            </a:r>
            <a:r>
              <a:rPr lang="en-US" sz="3600" i="1" dirty="0" err="1"/>
              <a:t>família</a:t>
            </a:r>
            <a:r>
              <a:rPr lang="en-US" sz="3600" i="1" dirty="0"/>
              <a:t> com a </a:t>
            </a:r>
            <a:r>
              <a:rPr lang="en-US" sz="3600" i="1" dirty="0" err="1"/>
              <a:t>equipe</a:t>
            </a:r>
            <a:r>
              <a:rPr lang="en-US" sz="3600" i="1" dirty="0"/>
              <a:t> escolar (…) </a:t>
            </a:r>
            <a:r>
              <a:rPr lang="en-US" sz="3600" i="1" dirty="0" err="1"/>
              <a:t>então</a:t>
            </a:r>
            <a:r>
              <a:rPr lang="en-US" sz="3600" i="1" dirty="0"/>
              <a:t> a </a:t>
            </a:r>
            <a:r>
              <a:rPr lang="en-US" sz="3600" i="1" dirty="0" err="1"/>
              <a:t>gente</a:t>
            </a:r>
            <a:r>
              <a:rPr lang="en-US" sz="3600" i="1" dirty="0"/>
              <a:t> </a:t>
            </a:r>
            <a:r>
              <a:rPr lang="en-US" sz="3600" i="1" dirty="0" err="1"/>
              <a:t>fica</a:t>
            </a:r>
            <a:r>
              <a:rPr lang="en-US" sz="3600" i="1" dirty="0"/>
              <a:t> </a:t>
            </a:r>
            <a:r>
              <a:rPr lang="en-US" sz="3600" i="1" dirty="0" err="1"/>
              <a:t>muito</a:t>
            </a:r>
            <a:r>
              <a:rPr lang="en-US" sz="3600" i="1" dirty="0"/>
              <a:t> </a:t>
            </a:r>
            <a:r>
              <a:rPr lang="en-US" sz="3600" i="1" dirty="0" err="1"/>
              <a:t>próximo</a:t>
            </a:r>
            <a:r>
              <a:rPr lang="en-US" sz="3600" i="1" dirty="0"/>
              <a:t>, a </a:t>
            </a:r>
            <a:r>
              <a:rPr lang="en-US" sz="3600" i="1" dirty="0" err="1"/>
              <a:t>gente</a:t>
            </a:r>
            <a:r>
              <a:rPr lang="en-US" sz="3600" i="1" dirty="0"/>
              <a:t> </a:t>
            </a:r>
            <a:r>
              <a:rPr lang="en-US" sz="3600" i="1" dirty="0" err="1"/>
              <a:t>fica</a:t>
            </a:r>
            <a:r>
              <a:rPr lang="en-US" sz="3600" i="1" dirty="0"/>
              <a:t> </a:t>
            </a:r>
            <a:r>
              <a:rPr lang="en-US" sz="3600" i="1" dirty="0" err="1"/>
              <a:t>praticamente</a:t>
            </a:r>
            <a:r>
              <a:rPr lang="en-US" sz="3600" i="1" dirty="0"/>
              <a:t> dentro da casa do </a:t>
            </a:r>
            <a:r>
              <a:rPr lang="en-US" sz="3600" i="1" dirty="0" err="1"/>
              <a:t>aluno</a:t>
            </a:r>
            <a:r>
              <a:rPr lang="en-US" sz="3600" i="1" dirty="0"/>
              <a:t> </a:t>
            </a:r>
            <a:r>
              <a:rPr lang="en-US" sz="3600" i="1" dirty="0" err="1"/>
              <a:t>na</a:t>
            </a:r>
            <a:r>
              <a:rPr lang="en-US" sz="3600" i="1" dirty="0"/>
              <a:t> aula virtual, </a:t>
            </a:r>
            <a:r>
              <a:rPr lang="en-US" sz="3600" i="1" dirty="0" err="1"/>
              <a:t>então</a:t>
            </a:r>
            <a:r>
              <a:rPr lang="en-US" sz="3600" i="1" dirty="0"/>
              <a:t> </a:t>
            </a:r>
            <a:r>
              <a:rPr lang="en-US" sz="3600" i="1" dirty="0" err="1"/>
              <a:t>você</a:t>
            </a:r>
            <a:r>
              <a:rPr lang="en-US" sz="3600" i="1" dirty="0"/>
              <a:t> </a:t>
            </a:r>
            <a:r>
              <a:rPr lang="en-US" sz="3600" i="1" dirty="0" err="1"/>
              <a:t>conhece</a:t>
            </a:r>
            <a:r>
              <a:rPr lang="en-US" sz="3600" i="1" dirty="0"/>
              <a:t> </a:t>
            </a:r>
            <a:r>
              <a:rPr lang="en-US" sz="3600" i="1" dirty="0" err="1"/>
              <a:t>os</a:t>
            </a:r>
            <a:r>
              <a:rPr lang="en-US" sz="3600" i="1" dirty="0"/>
              <a:t> </a:t>
            </a:r>
            <a:r>
              <a:rPr lang="en-US" sz="3600" i="1" dirty="0" err="1"/>
              <a:t>irmãos</a:t>
            </a:r>
            <a:r>
              <a:rPr lang="en-US" sz="3600" i="1" dirty="0"/>
              <a:t>, o pai, a </a:t>
            </a:r>
            <a:r>
              <a:rPr lang="en-US" sz="3600" i="1" dirty="0" err="1"/>
              <a:t>mãe</a:t>
            </a:r>
            <a:r>
              <a:rPr lang="en-US" sz="3600" i="1" dirty="0"/>
              <a:t> e o primo, e </a:t>
            </a:r>
            <a:r>
              <a:rPr lang="en-US" sz="3600" i="1" dirty="0" err="1"/>
              <a:t>há</a:t>
            </a:r>
            <a:r>
              <a:rPr lang="en-US" sz="3600" i="1" dirty="0"/>
              <a:t> </a:t>
            </a:r>
            <a:r>
              <a:rPr lang="en-US" sz="3600" i="1" dirty="0" err="1"/>
              <a:t>aproximação</a:t>
            </a:r>
            <a:r>
              <a:rPr lang="en-US" sz="3600" i="1" dirty="0"/>
              <a:t> </a:t>
            </a:r>
            <a:r>
              <a:rPr lang="en-US" sz="3600" i="1" dirty="0" err="1"/>
              <a:t>também</a:t>
            </a:r>
            <a:r>
              <a:rPr lang="en-US" sz="3600" i="1" dirty="0"/>
              <a:t> que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falo</a:t>
            </a:r>
            <a:r>
              <a:rPr lang="en-US" sz="3600" i="1" dirty="0"/>
              <a:t> de </a:t>
            </a:r>
            <a:r>
              <a:rPr lang="en-US" sz="3600" i="1" dirty="0" err="1"/>
              <a:t>comunicação</a:t>
            </a:r>
            <a:r>
              <a:rPr lang="en-US" sz="3600" i="1" dirty="0"/>
              <a:t> </a:t>
            </a:r>
            <a:r>
              <a:rPr lang="en-US" sz="3600" i="1" dirty="0" err="1"/>
              <a:t>mesmo</a:t>
            </a:r>
            <a:r>
              <a:rPr lang="en-US" sz="3600" i="1" dirty="0"/>
              <a:t>, a </a:t>
            </a:r>
            <a:r>
              <a:rPr lang="en-US" sz="3600" i="1" dirty="0" err="1"/>
              <a:t>mãe</a:t>
            </a:r>
            <a:r>
              <a:rPr lang="en-US" sz="3600" i="1" dirty="0"/>
              <a:t> </a:t>
            </a:r>
            <a:r>
              <a:rPr lang="en-US" sz="3600" i="1" dirty="0" err="1"/>
              <a:t>manda</a:t>
            </a:r>
            <a:r>
              <a:rPr lang="en-US" sz="3600" i="1" dirty="0"/>
              <a:t> um </a:t>
            </a:r>
            <a:r>
              <a:rPr lang="en-US" sz="3600" i="1" dirty="0" err="1"/>
              <a:t>áudio</a:t>
            </a:r>
            <a:r>
              <a:rPr lang="en-US" sz="3600" i="1" dirty="0"/>
              <a:t> “</a:t>
            </a:r>
            <a:r>
              <a:rPr lang="en-US" sz="3600" i="1" dirty="0" err="1"/>
              <a:t>eu</a:t>
            </a:r>
            <a:r>
              <a:rPr lang="en-US" sz="3600" i="1" dirty="0"/>
              <a:t> to com </a:t>
            </a:r>
            <a:r>
              <a:rPr lang="en-US" sz="3600" i="1" dirty="0" err="1"/>
              <a:t>dúvida</a:t>
            </a:r>
            <a:r>
              <a:rPr lang="en-US" sz="3600" i="1" dirty="0"/>
              <a:t> </a:t>
            </a:r>
            <a:r>
              <a:rPr lang="en-US" sz="3600" i="1" dirty="0" err="1"/>
              <a:t>nisso</a:t>
            </a:r>
            <a:r>
              <a:rPr lang="en-US" sz="3600" i="1" dirty="0"/>
              <a:t>, </a:t>
            </a:r>
            <a:r>
              <a:rPr lang="en-US" sz="3600" i="1" dirty="0" err="1"/>
              <a:t>eu</a:t>
            </a:r>
            <a:r>
              <a:rPr lang="en-US" sz="3600" i="1" dirty="0"/>
              <a:t> to com </a:t>
            </a:r>
            <a:r>
              <a:rPr lang="en-US" sz="3600" i="1" dirty="0" err="1"/>
              <a:t>dúvida</a:t>
            </a:r>
            <a:r>
              <a:rPr lang="en-US" sz="3600" i="1" dirty="0"/>
              <a:t> </a:t>
            </a:r>
            <a:r>
              <a:rPr lang="en-US" sz="3600" i="1" dirty="0" err="1"/>
              <a:t>naquilo</a:t>
            </a:r>
            <a:r>
              <a:rPr lang="en-US" sz="3600" i="1" dirty="0"/>
              <a:t>”.</a:t>
            </a:r>
            <a:endParaRPr lang="en-BR" sz="3600" i="1" dirty="0"/>
          </a:p>
        </p:txBody>
      </p:sp>
    </p:spTree>
    <p:extLst>
      <p:ext uri="{BB962C8B-B14F-4D97-AF65-F5344CB8AC3E}">
        <p14:creationId xmlns:p14="http://schemas.microsoft.com/office/powerpoint/2010/main" val="2136138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F3C2D-389F-9B43-A475-26F3D60D8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2825"/>
            <a:ext cx="10515600" cy="5274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i="1" dirty="0"/>
              <a:t>“Eu no </a:t>
            </a:r>
            <a:r>
              <a:rPr lang="en-US" sz="2800" i="1" dirty="0" err="1"/>
              <a:t>princípio</a:t>
            </a:r>
            <a:r>
              <a:rPr lang="en-US" sz="2800" i="1" dirty="0"/>
              <a:t> </a:t>
            </a:r>
            <a:r>
              <a:rPr lang="en-US" sz="2800" i="1" dirty="0" err="1"/>
              <a:t>também</a:t>
            </a:r>
            <a:r>
              <a:rPr lang="en-US" sz="2800" i="1" dirty="0"/>
              <a:t> </a:t>
            </a:r>
            <a:r>
              <a:rPr lang="en-US" sz="2800" i="1" dirty="0" err="1"/>
              <a:t>sentia</a:t>
            </a:r>
            <a:r>
              <a:rPr lang="en-US" sz="2800" i="1" dirty="0"/>
              <a:t> </a:t>
            </a:r>
            <a:r>
              <a:rPr lang="en-US" sz="2800" i="1" dirty="0" err="1"/>
              <a:t>esse</a:t>
            </a:r>
            <a:r>
              <a:rPr lang="en-US" sz="2800" i="1" dirty="0"/>
              <a:t> </a:t>
            </a:r>
            <a:r>
              <a:rPr lang="en-US" sz="2800" i="1" dirty="0" err="1"/>
              <a:t>incômodo</a:t>
            </a:r>
            <a:r>
              <a:rPr lang="en-US" sz="2800" i="1" dirty="0"/>
              <a:t> que a </a:t>
            </a:r>
            <a:r>
              <a:rPr lang="en-US" sz="2800" i="1" dirty="0" err="1"/>
              <a:t>colega</a:t>
            </a:r>
            <a:r>
              <a:rPr lang="en-US" sz="2800" i="1" dirty="0"/>
              <a:t> </a:t>
            </a:r>
            <a:r>
              <a:rPr lang="en-US" sz="2800" i="1" dirty="0" err="1"/>
              <a:t>falou</a:t>
            </a:r>
            <a:r>
              <a:rPr lang="en-US" sz="2800" i="1" dirty="0"/>
              <a:t>, </a:t>
            </a:r>
            <a:r>
              <a:rPr lang="en-US" sz="2800" i="1" dirty="0" err="1"/>
              <a:t>porque</a:t>
            </a:r>
            <a:r>
              <a:rPr lang="en-US" sz="2800" i="1" dirty="0"/>
              <a:t> a </a:t>
            </a:r>
            <a:r>
              <a:rPr lang="en-US" sz="2800" i="1" dirty="0" err="1"/>
              <a:t>gente</a:t>
            </a:r>
            <a:r>
              <a:rPr lang="en-US" sz="2800" i="1" dirty="0"/>
              <a:t> </a:t>
            </a:r>
            <a:r>
              <a:rPr lang="en-US" sz="2800" i="1" dirty="0" err="1"/>
              <a:t>estava</a:t>
            </a:r>
            <a:r>
              <a:rPr lang="en-US" sz="2800" i="1" dirty="0"/>
              <a:t> </a:t>
            </a:r>
            <a:r>
              <a:rPr lang="en-US" sz="2800" i="1" dirty="0" err="1"/>
              <a:t>sentindo</a:t>
            </a:r>
            <a:r>
              <a:rPr lang="en-US" sz="2800" i="1" dirty="0"/>
              <a:t>, </a:t>
            </a:r>
            <a:r>
              <a:rPr lang="en-US" sz="2800" i="1" dirty="0" err="1"/>
              <a:t>nossa</a:t>
            </a:r>
            <a:r>
              <a:rPr lang="en-US" sz="2800" i="1" dirty="0"/>
              <a:t> </a:t>
            </a:r>
            <a:r>
              <a:rPr lang="en-US" sz="2800" i="1" dirty="0" err="1"/>
              <a:t>está</a:t>
            </a:r>
            <a:r>
              <a:rPr lang="en-US" sz="2800" i="1" dirty="0"/>
              <a:t> </a:t>
            </a:r>
            <a:r>
              <a:rPr lang="en-US" sz="2800" i="1" dirty="0" err="1"/>
              <a:t>invadindo</a:t>
            </a:r>
            <a:r>
              <a:rPr lang="en-US" sz="2800" i="1" dirty="0"/>
              <a:t> a </a:t>
            </a:r>
            <a:r>
              <a:rPr lang="en-US" sz="2800" i="1" dirty="0" err="1"/>
              <a:t>minha</a:t>
            </a:r>
            <a:r>
              <a:rPr lang="en-US" sz="2800" i="1" dirty="0"/>
              <a:t> </a:t>
            </a:r>
            <a:r>
              <a:rPr lang="en-US" sz="2800" i="1" dirty="0" err="1"/>
              <a:t>privacidade</a:t>
            </a:r>
            <a:r>
              <a:rPr lang="en-US" sz="2800" i="1" dirty="0"/>
              <a:t> (...)  </a:t>
            </a:r>
            <a:r>
              <a:rPr lang="en-US" sz="2800" i="1" dirty="0">
                <a:solidFill>
                  <a:srgbClr val="FF0000"/>
                </a:solidFill>
              </a:rPr>
              <a:t>Mas </a:t>
            </a:r>
            <a:r>
              <a:rPr lang="en-US" sz="2800" i="1" dirty="0" err="1">
                <a:solidFill>
                  <a:srgbClr val="FF0000"/>
                </a:solidFill>
              </a:rPr>
              <a:t>depois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fui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fazer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uma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análise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melhor</a:t>
            </a:r>
            <a:r>
              <a:rPr lang="en-US" sz="2800" i="1" dirty="0">
                <a:solidFill>
                  <a:srgbClr val="FF0000"/>
                </a:solidFill>
              </a:rPr>
              <a:t> da </a:t>
            </a:r>
            <a:r>
              <a:rPr lang="en-US" sz="2800" i="1" dirty="0" err="1">
                <a:solidFill>
                  <a:srgbClr val="FF0000"/>
                </a:solidFill>
              </a:rPr>
              <a:t>vida</a:t>
            </a:r>
            <a:r>
              <a:rPr lang="en-US" sz="2800" i="1" dirty="0">
                <a:solidFill>
                  <a:srgbClr val="FF0000"/>
                </a:solidFill>
              </a:rPr>
              <a:t> das </a:t>
            </a:r>
            <a:r>
              <a:rPr lang="en-US" sz="2800" i="1" dirty="0" err="1">
                <a:solidFill>
                  <a:srgbClr val="FF0000"/>
                </a:solidFill>
              </a:rPr>
              <a:t>pessoas</a:t>
            </a:r>
            <a:r>
              <a:rPr lang="en-US" sz="2800" i="1" dirty="0">
                <a:solidFill>
                  <a:srgbClr val="FF0000"/>
                </a:solidFill>
              </a:rPr>
              <a:t>, e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vi que </a:t>
            </a:r>
            <a:r>
              <a:rPr lang="en-US" sz="2800" i="1" dirty="0" err="1">
                <a:solidFill>
                  <a:srgbClr val="FF0000"/>
                </a:solidFill>
              </a:rPr>
              <a:t>nem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todo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mundo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tinha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uma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vida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igual</a:t>
            </a:r>
            <a:r>
              <a:rPr lang="en-US" sz="2800" i="1" dirty="0">
                <a:solidFill>
                  <a:srgbClr val="FF0000"/>
                </a:solidFill>
              </a:rPr>
              <a:t> a </a:t>
            </a:r>
            <a:r>
              <a:rPr lang="en-US" sz="2800" i="1" dirty="0" err="1">
                <a:solidFill>
                  <a:srgbClr val="FF0000"/>
                </a:solidFill>
              </a:rPr>
              <a:t>minha</a:t>
            </a:r>
            <a:r>
              <a:rPr lang="en-US" sz="2800" i="1" dirty="0">
                <a:solidFill>
                  <a:srgbClr val="FF0000"/>
                </a:solidFill>
              </a:rPr>
              <a:t>, né? </a:t>
            </a:r>
            <a:r>
              <a:rPr lang="en-US" sz="2800" i="1" dirty="0"/>
              <a:t>Que </a:t>
            </a:r>
            <a:r>
              <a:rPr lang="en-US" sz="2800" i="1" dirty="0" err="1"/>
              <a:t>aquela</a:t>
            </a:r>
            <a:r>
              <a:rPr lang="en-US" sz="2800" i="1" dirty="0"/>
              <a:t> </a:t>
            </a:r>
            <a:r>
              <a:rPr lang="en-US" sz="2800" i="1" dirty="0" err="1"/>
              <a:t>mãe</a:t>
            </a:r>
            <a:r>
              <a:rPr lang="en-US" sz="2800" i="1" dirty="0"/>
              <a:t> </a:t>
            </a:r>
            <a:r>
              <a:rPr lang="en-US" sz="2800" i="1" dirty="0" err="1"/>
              <a:t>parava</a:t>
            </a:r>
            <a:r>
              <a:rPr lang="en-US" sz="2800" i="1" dirty="0"/>
              <a:t> de </a:t>
            </a:r>
            <a:r>
              <a:rPr lang="en-US" sz="2800" i="1" dirty="0" err="1"/>
              <a:t>trabalhar</a:t>
            </a:r>
            <a:r>
              <a:rPr lang="en-US" sz="2800" i="1" dirty="0"/>
              <a:t> por </a:t>
            </a:r>
            <a:r>
              <a:rPr lang="en-US" sz="2800" i="1" dirty="0" err="1"/>
              <a:t>exemplo</a:t>
            </a:r>
            <a:r>
              <a:rPr lang="en-US" sz="2800" i="1" dirty="0"/>
              <a:t> </a:t>
            </a:r>
            <a:r>
              <a:rPr lang="en-US" sz="2800" i="1" dirty="0" err="1"/>
              <a:t>em</a:t>
            </a:r>
            <a:r>
              <a:rPr lang="en-US" sz="2800" i="1" dirty="0"/>
              <a:t> </a:t>
            </a:r>
            <a:r>
              <a:rPr lang="en-US" sz="2800" i="1" dirty="0" err="1"/>
              <a:t>uma</a:t>
            </a:r>
            <a:r>
              <a:rPr lang="en-US" sz="2800" i="1" dirty="0"/>
              <a:t> pousada 23h da </a:t>
            </a:r>
            <a:r>
              <a:rPr lang="en-US" sz="2800" i="1" dirty="0" err="1"/>
              <a:t>noite</a:t>
            </a:r>
            <a:r>
              <a:rPr lang="en-US" sz="2800" i="1" dirty="0"/>
              <a:t>,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comecei</a:t>
            </a:r>
            <a:r>
              <a:rPr lang="en-US" sz="2800" i="1" dirty="0"/>
              <a:t> a </a:t>
            </a:r>
            <a:r>
              <a:rPr lang="en-US" sz="2800" i="1" dirty="0" err="1"/>
              <a:t>ver</a:t>
            </a:r>
            <a:r>
              <a:rPr lang="en-US" sz="2800" i="1" dirty="0"/>
              <a:t> a </a:t>
            </a:r>
            <a:r>
              <a:rPr lang="en-US" sz="2800" i="1" dirty="0" err="1"/>
              <a:t>dificuldade</a:t>
            </a:r>
            <a:r>
              <a:rPr lang="en-US" sz="2800" i="1" dirty="0"/>
              <a:t> das </a:t>
            </a:r>
            <a:r>
              <a:rPr lang="en-US" sz="2800" i="1" dirty="0" err="1"/>
              <a:t>pessoas</a:t>
            </a:r>
            <a:r>
              <a:rPr lang="en-US" sz="2800" i="1" dirty="0"/>
              <a:t> </a:t>
            </a:r>
            <a:r>
              <a:rPr lang="en-US" sz="2800" i="1" dirty="0" err="1"/>
              <a:t>também</a:t>
            </a:r>
            <a:r>
              <a:rPr lang="en-US" sz="2800" i="1" dirty="0"/>
              <a:t>, e </a:t>
            </a:r>
            <a:r>
              <a:rPr lang="en-US" sz="2800" i="1" dirty="0" err="1"/>
              <a:t>isso</a:t>
            </a:r>
            <a:r>
              <a:rPr lang="en-US" sz="2800" i="1" dirty="0"/>
              <a:t> me </a:t>
            </a:r>
            <a:r>
              <a:rPr lang="en-US" sz="2800" i="1" dirty="0" err="1"/>
              <a:t>incomodou</a:t>
            </a:r>
            <a:r>
              <a:rPr lang="en-US" sz="2800" i="1" dirty="0"/>
              <a:t> </a:t>
            </a:r>
            <a:r>
              <a:rPr lang="en-US" sz="2800" i="1" dirty="0" err="1"/>
              <a:t>muito</a:t>
            </a:r>
            <a:r>
              <a:rPr lang="en-US" sz="2800" i="1" dirty="0"/>
              <a:t> e me </a:t>
            </a:r>
            <a:r>
              <a:rPr lang="en-US" sz="2800" i="1" dirty="0" err="1"/>
              <a:t>chamou</a:t>
            </a:r>
            <a:r>
              <a:rPr lang="en-US" sz="2800" i="1" dirty="0"/>
              <a:t> </a:t>
            </a:r>
            <a:r>
              <a:rPr lang="en-US" sz="2800" i="1" dirty="0" err="1"/>
              <a:t>atenção</a:t>
            </a:r>
            <a:r>
              <a:rPr lang="en-US" sz="2800" i="1" dirty="0"/>
              <a:t> </a:t>
            </a:r>
            <a:r>
              <a:rPr lang="en-US" sz="2800" i="1" dirty="0" err="1"/>
              <a:t>mesmo</a:t>
            </a:r>
            <a:r>
              <a:rPr lang="en-US" sz="2800" i="1" dirty="0"/>
              <a:t> pro meu </a:t>
            </a:r>
            <a:r>
              <a:rPr lang="en-US" sz="2800" i="1" dirty="0" err="1"/>
              <a:t>lado</a:t>
            </a:r>
            <a:r>
              <a:rPr lang="en-US" sz="2800" i="1" dirty="0"/>
              <a:t> </a:t>
            </a:r>
            <a:r>
              <a:rPr lang="en-US" sz="2800" i="1" dirty="0" err="1"/>
              <a:t>humano</a:t>
            </a:r>
            <a:r>
              <a:rPr lang="en-US" sz="2800" i="1" dirty="0"/>
              <a:t>”.</a:t>
            </a:r>
          </a:p>
          <a:p>
            <a:endParaRPr lang="en-US" sz="2800" i="1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6160860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5FA52-BD45-CC15-106A-6947B5CFE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035" y="806824"/>
            <a:ext cx="10932459" cy="5228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200" b="1" dirty="0"/>
              <a:t>O projeto Bolsa viajante/Bolsa de leitura/ Literatura em casa/Leitura vai e vem</a:t>
            </a:r>
            <a:r>
              <a:rPr lang="en-BR" sz="3200" dirty="0"/>
              <a:t> – Araripe-Ceará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7BB29F-9404-F6D5-94AD-9B91D0FBB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41" y="2228158"/>
            <a:ext cx="4823012" cy="38230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B338F5-856B-3EB4-4177-0996424B2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104" y="1973635"/>
            <a:ext cx="3718355" cy="407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67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BD046A-FA77-747A-C8EB-6F8E26CA1462}"/>
              </a:ext>
            </a:extLst>
          </p:cNvPr>
          <p:cNvSpPr/>
          <p:nvPr/>
        </p:nvSpPr>
        <p:spPr>
          <a:xfrm>
            <a:off x="1021975" y="685800"/>
            <a:ext cx="991048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latin typeface="+mj-lt"/>
                <a:ea typeface="Times New Roman" panose="02020603050405020304" pitchFamily="18" charset="0"/>
              </a:rPr>
              <a:t>“</a:t>
            </a:r>
            <a:r>
              <a:rPr lang="pt-BR" sz="3600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As crianças não podem perder o contato com os livros, com os materiais impressos</a:t>
            </a:r>
            <a:r>
              <a:rPr lang="pt-BR" sz="3600" dirty="0">
                <a:latin typeface="+mj-lt"/>
                <a:ea typeface="Times New Roman" panose="02020603050405020304" pitchFamily="18" charset="0"/>
              </a:rPr>
              <a:t>. Elas não podem ser privadas da apreciação do colorido dos livros, das ilustrações, das letras. E as que já sabem ler, precisam dar continuidade a esse processo”</a:t>
            </a:r>
            <a:r>
              <a:rPr lang="en-BR" sz="3600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9189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352FCAF7-0CD2-9D6E-9A72-63039F89B35C}"/>
              </a:ext>
            </a:extLst>
          </p:cNvPr>
          <p:cNvSpPr txBox="1"/>
          <p:nvPr/>
        </p:nvSpPr>
        <p:spPr>
          <a:xfrm>
            <a:off x="1331259" y="443753"/>
            <a:ext cx="10085294" cy="579568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romanLcParenR"/>
            </a:pPr>
            <a:r>
              <a:rPr lang="pt-BR" sz="2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Conte a história para seus pais com as suas palavras. </a:t>
            </a:r>
            <a:endParaRPr lang="en-BR" sz="28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romanLcParenR"/>
            </a:pPr>
            <a:r>
              <a:rPr lang="pt-BR" sz="2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Você já viveu ou viu alguma coisa parecida com a da personagem da história?  Conte pra nós. </a:t>
            </a:r>
            <a:endParaRPr lang="en-BR" sz="28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romanLcParenR"/>
            </a:pPr>
            <a:r>
              <a:rPr lang="pt-BR" sz="2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Qual a parte da história que você mais gostou? </a:t>
            </a:r>
            <a:endParaRPr lang="en-BR" sz="28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romanLcParenR"/>
            </a:pPr>
            <a:r>
              <a:rPr lang="pt-BR" sz="2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Invente um outro final para a história.</a:t>
            </a:r>
            <a:endParaRPr lang="en-BR" sz="28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romanLcParenR"/>
            </a:pPr>
            <a:r>
              <a:rPr lang="pt-BR" sz="2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Escreva o nome dos personagens que você mais gostou. </a:t>
            </a:r>
            <a:endParaRPr lang="en-BR" sz="28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romanLcParenR"/>
            </a:pPr>
            <a:r>
              <a:rPr lang="pt-BR" sz="2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Invente outro titulo para a história e escreva.</a:t>
            </a:r>
            <a:endParaRPr lang="en-BR" sz="28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5800">
              <a:lnSpc>
                <a:spcPct val="150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BR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BR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956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>
            <a:extLst>
              <a:ext uri="{FF2B5EF4-FFF2-40B4-BE49-F238E27FC236}">
                <a16:creationId xmlns:a16="http://schemas.microsoft.com/office/drawing/2014/main" id="{DC1017CA-38BD-F43F-B228-CC31952B2785}"/>
              </a:ext>
            </a:extLst>
          </p:cNvPr>
          <p:cNvSpPr txBox="1"/>
          <p:nvPr/>
        </p:nvSpPr>
        <p:spPr>
          <a:xfrm>
            <a:off x="1815353" y="1169894"/>
            <a:ext cx="7637928" cy="4666129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Retomando a história de hoje A benção vovó:</a:t>
            </a:r>
            <a:endParaRPr lang="en-BR" sz="24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Gostaria de saber: Você tem avó?</a:t>
            </a:r>
            <a:endParaRPr lang="en-BR" sz="24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Ela mora com você?</a:t>
            </a:r>
            <a:endParaRPr lang="en-BR" sz="24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Onde ela mora?</a:t>
            </a:r>
            <a:endParaRPr lang="en-BR" sz="24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Sua avó se parece com a avó da história?</a:t>
            </a:r>
            <a:endParaRPr lang="en-BR" sz="24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Como é sua avó?</a:t>
            </a:r>
            <a:endParaRPr lang="en-BR" sz="24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Mande um áudio ou um </a:t>
            </a:r>
            <a:r>
              <a:rPr lang="pt-BR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video</a:t>
            </a:r>
            <a:r>
              <a:rPr lang="pt-BR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me contando.</a:t>
            </a:r>
            <a:endParaRPr lang="en-BR" sz="24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BR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53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3A1752-7566-D296-79E7-A5DC3D976C41}"/>
              </a:ext>
            </a:extLst>
          </p:cNvPr>
          <p:cNvSpPr/>
          <p:nvPr/>
        </p:nvSpPr>
        <p:spPr>
          <a:xfrm>
            <a:off x="658906" y="443753"/>
            <a:ext cx="10945906" cy="2232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800"/>
              </a:spcAft>
            </a:pPr>
            <a:r>
              <a:rPr lang="pt-BR" sz="32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pt-BR" sz="3200" i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foram momentos únicos e incomparáveis; o engajamento das famílias, o gosto para desenvolver a leitura, a aceitação do projeto, a satisfação dos familiares e alunos</a:t>
            </a:r>
            <a:r>
              <a:rPr lang="pt-BR" sz="32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”. </a:t>
            </a:r>
            <a:endParaRPr lang="en-BR" sz="32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353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7104C0-459F-BB67-1125-EFFDF3318D28}"/>
              </a:ext>
            </a:extLst>
          </p:cNvPr>
          <p:cNvSpPr txBox="1"/>
          <p:nvPr/>
        </p:nvSpPr>
        <p:spPr>
          <a:xfrm>
            <a:off x="265471" y="265471"/>
            <a:ext cx="1154798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R" sz="1600" dirty="0"/>
              <a:t>Canal do youtube</a:t>
            </a:r>
          </a:p>
          <a:p>
            <a:endParaRPr lang="en-BR" sz="1600" dirty="0"/>
          </a:p>
          <a:p>
            <a:r>
              <a:rPr lang="en-US" sz="1600" dirty="0"/>
              <a:t>https://</a:t>
            </a:r>
            <a:r>
              <a:rPr lang="en-US" sz="1600" dirty="0" err="1"/>
              <a:t>www.youtube.com</a:t>
            </a:r>
            <a:r>
              <a:rPr lang="en-US" sz="1600" dirty="0"/>
              <a:t>/c/Alfabetiza%C3%A7%C3%A3oemRede</a:t>
            </a:r>
            <a:endParaRPr lang="en-BR" sz="1600" dirty="0"/>
          </a:p>
          <a:p>
            <a:endParaRPr lang="en-BR" sz="1600" dirty="0"/>
          </a:p>
          <a:p>
            <a:r>
              <a:rPr lang="en-BR" sz="1600" dirty="0"/>
              <a:t>2021 Seminários com resultados da primeira etapa</a:t>
            </a:r>
          </a:p>
          <a:p>
            <a:endParaRPr lang="en-BR" sz="1600" dirty="0"/>
          </a:p>
          <a:p>
            <a:r>
              <a:rPr lang="en-BR" sz="1600" u="sng" dirty="0">
                <a:hlinkClick r:id="rId2"/>
              </a:rPr>
              <a:t>https://educacao.estadao.com.br/noticias/geral,pais-analfabetos-e-sem-diretrizes-lutam-para-que-os-filhos-aprendam-a-ler-na-pandemia,70003755699?utm_campaign=redes-sociais:062021:e&amp;utm_medium=social-organic&amp;utm_source=twitter:newsfeed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3"/>
              </a:rPr>
              <a:t>https://www.nsctotal.com.br/noticias/pandemia-desigualdades-educacionais-desafia-professores-muda-rotina-familias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4"/>
              </a:rPr>
              <a:t>https://www.youtube.com/watch?v=tuAQlcX4ACo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5"/>
              </a:rPr>
              <a:t>https://www.youtube.com/watch?v=UruGqhAyFNA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6"/>
              </a:rPr>
              <a:t>https://www.youtube.com/watch?v=3yFleN53t6w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7"/>
              </a:rPr>
              <a:t>https://www.ceale.fae.ufmg.br/files/uploads/JLA/2007_JLA12.pdf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8"/>
              </a:rPr>
              <a:t>https://novaescola.org.br/conteudo/21193/alfabetizacao-como-consolidar-as-aprendizagens-no-4-e-5-ano</a:t>
            </a:r>
            <a:endParaRPr lang="en-BR" sz="1600" dirty="0"/>
          </a:p>
          <a:p>
            <a:r>
              <a:rPr lang="en-BR" sz="1600" dirty="0"/>
              <a:t> </a:t>
            </a:r>
          </a:p>
          <a:p>
            <a:r>
              <a:rPr lang="en-BR" sz="1600" u="sng" dirty="0">
                <a:hlinkClick r:id="rId9"/>
              </a:rPr>
              <a:t>https://www.cenpec.org.br/tematicas/cenpectiradeletra-alfabetizacao-pandemia</a:t>
            </a:r>
            <a:endParaRPr lang="en-BR" sz="1600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189314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AAA10-7F21-3A4A-A88F-DF7D7FC41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R" dirty="0"/>
              <a:t>Expectativas com o presencial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4670F-1D52-AF41-B4FA-BC62DDAA9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200" i="1" dirty="0" err="1"/>
              <a:t>Olha</a:t>
            </a:r>
            <a:r>
              <a:rPr lang="en-US" sz="3200" i="1" dirty="0"/>
              <a:t>,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espero</a:t>
            </a:r>
            <a:r>
              <a:rPr lang="en-US" sz="3200" i="1" dirty="0"/>
              <a:t> </a:t>
            </a:r>
            <a:r>
              <a:rPr lang="en-US" sz="3200" i="1" dirty="0" err="1"/>
              <a:t>realmente</a:t>
            </a:r>
            <a:r>
              <a:rPr lang="en-US" sz="3200" i="1" dirty="0"/>
              <a:t> </a:t>
            </a:r>
            <a:r>
              <a:rPr lang="en-US" sz="3200" i="1" dirty="0" err="1"/>
              <a:t>poder</a:t>
            </a:r>
            <a:r>
              <a:rPr lang="en-US" sz="3200" i="1" dirty="0"/>
              <a:t> </a:t>
            </a:r>
            <a:r>
              <a:rPr lang="en-US" sz="3200" i="1" dirty="0" err="1"/>
              <a:t>abraçar</a:t>
            </a:r>
            <a:r>
              <a:rPr lang="en-US" sz="3200" i="1" dirty="0"/>
              <a:t> meus </a:t>
            </a:r>
            <a:r>
              <a:rPr lang="en-US" sz="3200" i="1" dirty="0" err="1"/>
              <a:t>alunos</a:t>
            </a:r>
            <a:r>
              <a:rPr lang="en-US" sz="3200" i="1" dirty="0"/>
              <a:t>, </a:t>
            </a:r>
            <a:r>
              <a:rPr lang="en-US" sz="3200" i="1" dirty="0" err="1"/>
              <a:t>poder</a:t>
            </a:r>
            <a:r>
              <a:rPr lang="en-US" sz="3200" i="1" dirty="0"/>
              <a:t> </a:t>
            </a:r>
            <a:r>
              <a:rPr lang="en-US" sz="3200" i="1" dirty="0" err="1"/>
              <a:t>estar</a:t>
            </a:r>
            <a:r>
              <a:rPr lang="en-US" sz="3200" i="1" dirty="0"/>
              <a:t> </a:t>
            </a:r>
            <a:r>
              <a:rPr lang="en-US" sz="3200" i="1" dirty="0" err="1"/>
              <a:t>bem</a:t>
            </a:r>
            <a:r>
              <a:rPr lang="en-US" sz="3200" i="1" dirty="0"/>
              <a:t> </a:t>
            </a:r>
            <a:r>
              <a:rPr lang="en-US" sz="3200" i="1" dirty="0" err="1"/>
              <a:t>próxima</a:t>
            </a:r>
            <a:r>
              <a:rPr lang="en-US" sz="3200" i="1" dirty="0"/>
              <a:t> deles. Ah </a:t>
            </a:r>
            <a:r>
              <a:rPr lang="en-US" sz="3200" i="1" dirty="0" err="1"/>
              <a:t>é</a:t>
            </a:r>
            <a:r>
              <a:rPr lang="en-US" sz="3200" i="1" dirty="0"/>
              <a:t> </a:t>
            </a:r>
            <a:r>
              <a:rPr lang="en-US" sz="3200" i="1" dirty="0" err="1"/>
              <a:t>difícil</a:t>
            </a:r>
            <a:r>
              <a:rPr lang="en-US" sz="3200" i="1" dirty="0"/>
              <a:t> </a:t>
            </a:r>
            <a:r>
              <a:rPr lang="en-US" sz="3200" i="1" dirty="0" err="1"/>
              <a:t>até</a:t>
            </a:r>
            <a:r>
              <a:rPr lang="en-US" sz="3200" i="1" dirty="0"/>
              <a:t> </a:t>
            </a:r>
            <a:r>
              <a:rPr lang="en-US" sz="3200" i="1" dirty="0" err="1"/>
              <a:t>falar</a:t>
            </a:r>
            <a:r>
              <a:rPr lang="en-US" sz="3200" i="1" dirty="0"/>
              <a:t>, </a:t>
            </a:r>
            <a:r>
              <a:rPr lang="en-US" sz="3200" i="1" dirty="0" err="1"/>
              <a:t>eu</a:t>
            </a:r>
            <a:r>
              <a:rPr lang="en-US" sz="3200" i="1" dirty="0"/>
              <a:t> fico </a:t>
            </a:r>
            <a:r>
              <a:rPr lang="en-US" sz="3200" i="1" dirty="0" err="1"/>
              <a:t>até</a:t>
            </a:r>
            <a:r>
              <a:rPr lang="en-US" sz="3200" i="1" dirty="0"/>
              <a:t> </a:t>
            </a:r>
            <a:r>
              <a:rPr lang="en-US" sz="3200" i="1" dirty="0" err="1"/>
              <a:t>emocionada</a:t>
            </a:r>
            <a:r>
              <a:rPr lang="en-US" sz="3200" i="1" dirty="0"/>
              <a:t>. </a:t>
            </a:r>
          </a:p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r>
              <a:rPr lang="en-US" sz="3200" i="1" dirty="0"/>
              <a:t>O que </a:t>
            </a:r>
            <a:r>
              <a:rPr lang="en-US" sz="3200" i="1" dirty="0" err="1"/>
              <a:t>realmente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fico </a:t>
            </a:r>
            <a:r>
              <a:rPr lang="en-US" sz="3200" i="1" dirty="0" err="1"/>
              <a:t>pensando</a:t>
            </a:r>
            <a:r>
              <a:rPr lang="en-US" sz="3200" i="1" dirty="0"/>
              <a:t> </a:t>
            </a:r>
            <a:r>
              <a:rPr lang="en-US" sz="3200" i="1" dirty="0" err="1"/>
              <a:t>nessa</a:t>
            </a:r>
            <a:r>
              <a:rPr lang="en-US" sz="3200" i="1" dirty="0"/>
              <a:t> volta </a:t>
            </a:r>
            <a:r>
              <a:rPr lang="en-US" sz="3200" i="1" dirty="0" err="1"/>
              <a:t>é</a:t>
            </a:r>
            <a:r>
              <a:rPr lang="en-US" sz="3200" i="1" dirty="0"/>
              <a:t> </a:t>
            </a:r>
            <a:r>
              <a:rPr lang="en-US" sz="3200" i="1" dirty="0" err="1"/>
              <a:t>sobre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ter</a:t>
            </a:r>
            <a:r>
              <a:rPr lang="en-US" sz="3200" i="1" dirty="0"/>
              <a:t> </a:t>
            </a:r>
            <a:r>
              <a:rPr lang="en-US" sz="3200" i="1" dirty="0" err="1"/>
              <a:t>fôlego</a:t>
            </a:r>
            <a:r>
              <a:rPr lang="en-US" sz="3200" i="1" dirty="0"/>
              <a:t> e </a:t>
            </a:r>
            <a:r>
              <a:rPr lang="en-US" sz="3200" i="1" dirty="0" err="1"/>
              <a:t>muita</a:t>
            </a:r>
            <a:r>
              <a:rPr lang="en-US" sz="3200" i="1" dirty="0"/>
              <a:t> </a:t>
            </a:r>
            <a:r>
              <a:rPr lang="en-US" sz="3200" i="1" dirty="0" err="1"/>
              <a:t>energia</a:t>
            </a:r>
            <a:r>
              <a:rPr lang="en-US" sz="3200" i="1" dirty="0"/>
              <a:t> para </a:t>
            </a:r>
            <a:r>
              <a:rPr lang="en-US" sz="3200" i="1" dirty="0" err="1"/>
              <a:t>recuperar</a:t>
            </a:r>
            <a:r>
              <a:rPr lang="en-US" sz="3200" i="1" dirty="0"/>
              <a:t> </a:t>
            </a:r>
            <a:r>
              <a:rPr lang="en-US" sz="3200" i="1" dirty="0" err="1"/>
              <a:t>esses</a:t>
            </a:r>
            <a:r>
              <a:rPr lang="en-US" sz="3200" i="1" dirty="0"/>
              <a:t> </a:t>
            </a:r>
            <a:r>
              <a:rPr lang="en-US" sz="3200" i="1" dirty="0" err="1"/>
              <a:t>meninos</a:t>
            </a:r>
            <a:r>
              <a:rPr lang="en-US" sz="3200" i="1" dirty="0"/>
              <a:t>. </a:t>
            </a:r>
            <a:r>
              <a:rPr lang="en-US" sz="3200" i="1" dirty="0" err="1"/>
              <a:t>Porque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penso</a:t>
            </a:r>
            <a:r>
              <a:rPr lang="en-US" sz="3200" i="1" dirty="0"/>
              <a:t> que </a:t>
            </a:r>
            <a:r>
              <a:rPr lang="en-US" sz="3200" i="1" dirty="0" err="1"/>
              <a:t>essa</a:t>
            </a:r>
            <a:r>
              <a:rPr lang="en-US" sz="3200" i="1" dirty="0"/>
              <a:t> forma de </a:t>
            </a:r>
            <a:r>
              <a:rPr lang="en-US" sz="3200" i="1" dirty="0" err="1"/>
              <a:t>ensino</a:t>
            </a:r>
            <a:r>
              <a:rPr lang="en-US" sz="3200" i="1" dirty="0"/>
              <a:t> </a:t>
            </a:r>
            <a:r>
              <a:rPr lang="en-US" sz="3200" i="1" dirty="0" err="1"/>
              <a:t>prejudicou</a:t>
            </a:r>
            <a:r>
              <a:rPr lang="en-US" sz="3200" i="1" dirty="0"/>
              <a:t> </a:t>
            </a:r>
            <a:r>
              <a:rPr lang="en-US" sz="3200" i="1" dirty="0" err="1"/>
              <a:t>demais</a:t>
            </a:r>
            <a:r>
              <a:rPr lang="en-US" sz="3200" i="1" dirty="0"/>
              <a:t> o </a:t>
            </a:r>
            <a:r>
              <a:rPr lang="en-US" sz="3200" i="1" dirty="0" err="1"/>
              <a:t>processo</a:t>
            </a:r>
            <a:r>
              <a:rPr lang="en-US" sz="3200" i="1" dirty="0"/>
              <a:t> de </a:t>
            </a:r>
            <a:r>
              <a:rPr lang="en-US" sz="3200" i="1" dirty="0" err="1"/>
              <a:t>ensino</a:t>
            </a:r>
            <a:r>
              <a:rPr lang="en-US" sz="3200" i="1" dirty="0"/>
              <a:t> e </a:t>
            </a:r>
            <a:r>
              <a:rPr lang="en-US" sz="3200" i="1" dirty="0" err="1"/>
              <a:t>aprendizagem</a:t>
            </a:r>
            <a:r>
              <a:rPr lang="en-US" sz="3200" i="1" dirty="0"/>
              <a:t> deles, </a:t>
            </a:r>
            <a:r>
              <a:rPr lang="en-US" sz="3200" i="1" dirty="0" err="1"/>
              <a:t>então</a:t>
            </a:r>
            <a:r>
              <a:rPr lang="en-US" sz="3200" i="1" dirty="0"/>
              <a:t> o que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realmente</a:t>
            </a:r>
            <a:r>
              <a:rPr lang="en-US" sz="3200" i="1" dirty="0"/>
              <a:t> </a:t>
            </a:r>
            <a:r>
              <a:rPr lang="en-US" sz="3200" i="1" dirty="0" err="1"/>
              <a:t>espero</a:t>
            </a:r>
            <a:r>
              <a:rPr lang="en-US" sz="3200" i="1" dirty="0"/>
              <a:t> </a:t>
            </a:r>
            <a:r>
              <a:rPr lang="en-US" sz="3200" i="1" dirty="0" err="1"/>
              <a:t>é</a:t>
            </a:r>
            <a:r>
              <a:rPr lang="en-US" sz="3200" i="1" dirty="0"/>
              <a:t> </a:t>
            </a:r>
            <a:r>
              <a:rPr lang="en-US" sz="3200" i="1" dirty="0" err="1"/>
              <a:t>ter</a:t>
            </a:r>
            <a:r>
              <a:rPr lang="en-US" sz="3200" i="1" dirty="0"/>
              <a:t> </a:t>
            </a:r>
            <a:r>
              <a:rPr lang="en-US" sz="3200" i="1" dirty="0" err="1"/>
              <a:t>condições</a:t>
            </a:r>
            <a:r>
              <a:rPr lang="en-US" sz="3200" i="1" dirty="0"/>
              <a:t>, </a:t>
            </a:r>
            <a:r>
              <a:rPr lang="en-US" sz="3200" i="1" dirty="0" err="1"/>
              <a:t>ter</a:t>
            </a:r>
            <a:r>
              <a:rPr lang="en-US" sz="3200" i="1" dirty="0"/>
              <a:t> </a:t>
            </a:r>
            <a:r>
              <a:rPr lang="en-US" sz="3200" i="1" dirty="0" err="1"/>
              <a:t>capacidade</a:t>
            </a:r>
            <a:r>
              <a:rPr lang="en-US" sz="3200" i="1" dirty="0"/>
              <a:t> para </a:t>
            </a:r>
            <a:r>
              <a:rPr lang="en-US" sz="3200" i="1" dirty="0" err="1"/>
              <a:t>recuperar</a:t>
            </a:r>
            <a:r>
              <a:rPr lang="en-US" sz="3200" i="1" dirty="0"/>
              <a:t> </a:t>
            </a:r>
            <a:r>
              <a:rPr lang="en-US" sz="3200" i="1" dirty="0" err="1"/>
              <a:t>tudo</a:t>
            </a:r>
            <a:r>
              <a:rPr lang="en-US" sz="3200" i="1" dirty="0"/>
              <a:t> o que </a:t>
            </a:r>
            <a:r>
              <a:rPr lang="en-US" sz="3200" i="1" dirty="0" err="1"/>
              <a:t>foi</a:t>
            </a:r>
            <a:r>
              <a:rPr lang="en-US" sz="3200" i="1" dirty="0"/>
              <a:t> </a:t>
            </a:r>
            <a:r>
              <a:rPr lang="en-US" sz="3200" i="1" dirty="0" err="1"/>
              <a:t>perdido</a:t>
            </a:r>
            <a:r>
              <a:rPr lang="en-US" sz="3200" i="1" dirty="0"/>
              <a:t> </a:t>
            </a:r>
            <a:r>
              <a:rPr lang="en-US" sz="3200" i="1" dirty="0" err="1"/>
              <a:t>nesse</a:t>
            </a:r>
            <a:r>
              <a:rPr lang="en-US" sz="3200" i="1" dirty="0"/>
              <a:t> tempo né?</a:t>
            </a:r>
          </a:p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7375948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7AB58-692F-7BF0-DB74-4F1B1B515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R" dirty="0"/>
              <a:t>SEGUNDA ETAPA DA PESQUISA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086FD-E060-6C2F-9928-4D5677871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02542"/>
            <a:ext cx="10058400" cy="46457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BR" sz="2800" dirty="0"/>
              <a:t>Questionário aberto até meados de outubro – professoras do primeiro ao quinto ano </a:t>
            </a:r>
          </a:p>
          <a:p>
            <a:pPr marL="0" indent="0">
              <a:buNone/>
            </a:pPr>
            <a:endParaRPr lang="en-BR" sz="2800" dirty="0"/>
          </a:p>
          <a:p>
            <a:pPr marL="0" indent="0">
              <a:buNone/>
            </a:pPr>
            <a:r>
              <a:rPr lang="en-BR" sz="2800" dirty="0"/>
              <a:t>Grupos focais a partir de novembro</a:t>
            </a:r>
          </a:p>
          <a:p>
            <a:pPr marL="0" indent="0">
              <a:buNone/>
            </a:pPr>
            <a:endParaRPr lang="en-BR" sz="2800" dirty="0"/>
          </a:p>
          <a:p>
            <a:pPr marL="0" indent="0">
              <a:buNone/>
            </a:pPr>
            <a:r>
              <a:rPr lang="en-BR" sz="2800" dirty="0"/>
              <a:t>Previsão do segundo livro para 2023. </a:t>
            </a:r>
          </a:p>
          <a:p>
            <a:pPr marL="0" indent="0">
              <a:buNone/>
            </a:pPr>
            <a:endParaRPr lang="en-BR" sz="2800" dirty="0"/>
          </a:p>
          <a:p>
            <a:pPr marL="0" indent="0">
              <a:buNone/>
            </a:pPr>
            <a:r>
              <a:rPr lang="en-BR" sz="2800" dirty="0"/>
              <a:t>34 universidades – 21 Estados. </a:t>
            </a:r>
          </a:p>
        </p:txBody>
      </p:sp>
    </p:spTree>
    <p:extLst>
      <p:ext uri="{BB962C8B-B14F-4D97-AF65-F5344CB8AC3E}">
        <p14:creationId xmlns:p14="http://schemas.microsoft.com/office/powerpoint/2010/main" val="37164886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{678C9625-F83D-3E41-AA48-D38A3699E3D5}tf10001067</Template>
  <TotalTime>1246</TotalTime>
  <Words>2192</Words>
  <Application>Microsoft Macintosh PowerPoint</Application>
  <PresentationFormat>Widescreen</PresentationFormat>
  <Paragraphs>140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Calibri</vt:lpstr>
      <vt:lpstr>Garamond</vt:lpstr>
      <vt:lpstr>Times New Roman</vt:lpstr>
      <vt:lpstr>Wingdings</vt:lpstr>
      <vt:lpstr>Savon</vt:lpstr>
      <vt:lpstr>Fórum ESTADUAL de ALFABETIZAÇÃO DO RIO DE JANEIRO  ALFABETIZAÇÃO NA PANDEMIA: RETRATOS DE UMA PESQUISA EM REDE</vt:lpstr>
      <vt:lpstr>UNIVERSIDADES PARTICIPANTES</vt:lpstr>
      <vt:lpstr>Livro 1</vt:lpstr>
      <vt:lpstr>Primeira etapa da pesquisa  2020–2021 </vt:lpstr>
      <vt:lpstr>E agora?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 plataformas criadas pelos governos não funcionaram</vt:lpstr>
      <vt:lpstr>Como se caracterizou a prática pedagógica no ensino remoto? Que alfabetização foi possível?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Sobre a aprendizagem das crianças  </vt:lpstr>
      <vt:lpstr>PowerPoint Presentation</vt:lpstr>
      <vt:lpstr>PowerPoint Presentation</vt:lpstr>
      <vt:lpstr>A literatura e o vínculo com as famílias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Expectativas com o presencial</vt:lpstr>
      <vt:lpstr>SEGUNDA ETAPA DA PESQUISA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 desafios de alfabetizar remotamente frente às desigualdades/diversidades de realidades: o que os professores têm feito? </dc:title>
  <dc:creator>socorro nunes</dc:creator>
  <cp:lastModifiedBy>socorro nunes</cp:lastModifiedBy>
  <cp:revision>19</cp:revision>
  <dcterms:created xsi:type="dcterms:W3CDTF">2021-04-13T19:43:52Z</dcterms:created>
  <dcterms:modified xsi:type="dcterms:W3CDTF">2022-08-24T19:07:13Z</dcterms:modified>
</cp:coreProperties>
</file>