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4" r:id="rId17"/>
    <p:sldId id="275" r:id="rId18"/>
    <p:sldId id="272" r:id="rId19"/>
    <p:sldId id="273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36"/>
    <p:restoredTop sz="94640"/>
  </p:normalViewPr>
  <p:slideViewPr>
    <p:cSldViewPr snapToGrid="0" snapToObjects="1">
      <p:cViewPr varScale="1">
        <p:scale>
          <a:sx n="87" d="100"/>
          <a:sy n="87" d="100"/>
        </p:scale>
        <p:origin x="200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FE2C9-68D8-D942-8D14-DD2FD9FFEF91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4CEC2-547C-3A40-8326-5A352E707E1A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23947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4CEC2-547C-3A40-8326-5A352E707E1A}" type="slidenum">
              <a:rPr lang="en-BR" smtClean="0"/>
              <a:t>19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90518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5035339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9692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604928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621478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803829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93935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3644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2211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927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8533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83604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19E809F-CAAE-B74B-8E68-34046DA8996E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B09BA51-7504-6542-B416-17150F7A2AA4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04567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4328-5778-B446-A1C5-876922408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33377"/>
            <a:ext cx="9144000" cy="2720051"/>
          </a:xfrm>
        </p:spPr>
        <p:txBody>
          <a:bodyPr>
            <a:normAutofit fontScale="90000"/>
          </a:bodyPr>
          <a:lstStyle/>
          <a:p>
            <a:br>
              <a:rPr lang="en-BR" sz="4400" dirty="0"/>
            </a:br>
            <a:r>
              <a:rPr lang="en-BR" sz="4000" cap="none" dirty="0"/>
              <a:t>Os desafios de alfabetizar remotamente frente às desigualdades/diversidades de realidades: o que os professores têm feito? </a:t>
            </a:r>
            <a:endParaRPr lang="en-BR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33C9B0-7A83-FD44-AD2F-98DB1B854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0116"/>
            <a:ext cx="9144000" cy="1287684"/>
          </a:xfrm>
        </p:spPr>
        <p:txBody>
          <a:bodyPr>
            <a:normAutofit/>
          </a:bodyPr>
          <a:lstStyle/>
          <a:p>
            <a:r>
              <a:rPr lang="en-BR"/>
              <a:t>Maria do Socorro Alencar Nunes Macedo</a:t>
            </a:r>
          </a:p>
          <a:p>
            <a:r>
              <a:rPr lang="en-BR"/>
              <a:t>Universidade Federal de São João del-rei</a:t>
            </a:r>
          </a:p>
          <a:p>
            <a:r>
              <a:rPr lang="en-BR"/>
              <a:t>socorronunes@ufsj.edu.br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56A050-C46A-0047-AF26-FCAABBF88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054" y="3624243"/>
            <a:ext cx="1250065" cy="12876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51A375-464A-8240-A316-2D2FD0601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3298" y="3429001"/>
            <a:ext cx="1805649" cy="171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1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16997-DE4A-8A49-A63E-56155C61B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R"/>
              <a:t>Pesquisa nacional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3462E-C6EA-EB40-AA9B-D85122B2A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sz="2800"/>
              <a:t>14.735 </a:t>
            </a:r>
            <a:r>
              <a:rPr lang="pt-BR" sz="2800" dirty="0"/>
              <a:t>questionários respondidos por docentes de 18 estados; </a:t>
            </a:r>
          </a:p>
          <a:p>
            <a:endParaRPr lang="pt-BR" sz="2800" dirty="0"/>
          </a:p>
          <a:p>
            <a:r>
              <a:rPr lang="pt-BR" sz="2800" dirty="0"/>
              <a:t>Duas rodas de conversa com 5 docentes do 1 ao 5 ano do E.F. </a:t>
            </a:r>
          </a:p>
          <a:p>
            <a:pPr marL="0" indent="0">
              <a:buNone/>
            </a:pPr>
            <a:endParaRPr lang="pt-BR" sz="2800" dirty="0"/>
          </a:p>
          <a:p>
            <a:r>
              <a:rPr lang="pt-BR" sz="2800" dirty="0"/>
              <a:t>Acompanhamento cotidiano da prática de 4 professoras alfabetizadoras (em MG e no Ceará). </a:t>
            </a:r>
          </a:p>
          <a:p>
            <a:endParaRPr lang="pt-BR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287812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8E5B5-DA57-6D4B-83BE-F428CF319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</a:t>
            </a:r>
            <a:r>
              <a:rPr lang="en-BR"/>
              <a:t>lementos contextuais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36B4F-2EC0-D54B-8BB1-7135227A5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3200" dirty="0"/>
          </a:p>
          <a:p>
            <a:pPr>
              <a:buFont typeface="Wingdings" pitchFamily="2" charset="2"/>
              <a:buChar char="ü"/>
            </a:pPr>
            <a:r>
              <a:rPr lang="en-US" sz="3200" dirty="0" err="1"/>
              <a:t>Medo</a:t>
            </a:r>
            <a:r>
              <a:rPr lang="en-US" sz="3200" dirty="0"/>
              <a:t>, </a:t>
            </a:r>
            <a:r>
              <a:rPr lang="en-US" sz="3200" dirty="0" err="1"/>
              <a:t>insegurança</a:t>
            </a:r>
            <a:r>
              <a:rPr lang="en-US" sz="3200" dirty="0"/>
              <a:t>, </a:t>
            </a:r>
            <a:r>
              <a:rPr lang="en-US" sz="3200" dirty="0" err="1"/>
              <a:t>pânico</a:t>
            </a:r>
            <a:r>
              <a:rPr lang="en-US" sz="3200" dirty="0"/>
              <a:t>, </a:t>
            </a:r>
            <a:r>
              <a:rPr lang="en-US" sz="3200" dirty="0" err="1"/>
              <a:t>ansiedade</a:t>
            </a:r>
            <a:r>
              <a:rPr lang="en-US" sz="3200" dirty="0"/>
              <a:t>, </a:t>
            </a:r>
            <a:r>
              <a:rPr lang="en-US" sz="3200" dirty="0" err="1"/>
              <a:t>angústia</a:t>
            </a:r>
            <a:r>
              <a:rPr lang="en-US" sz="3200" dirty="0"/>
              <a:t>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009183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89B74-F1E7-6B44-829E-D5A8EBFE3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4790"/>
            <a:ext cx="10515600" cy="48921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i="1" dirty="0"/>
              <a:t>Eu </a:t>
            </a:r>
            <a:r>
              <a:rPr lang="en-US" sz="3600" i="1" dirty="0" err="1"/>
              <a:t>senti</a:t>
            </a:r>
            <a:r>
              <a:rPr lang="en-US" sz="3600" i="1" dirty="0"/>
              <a:t> </a:t>
            </a:r>
            <a:r>
              <a:rPr lang="en-US" sz="3600" i="1" dirty="0" err="1"/>
              <a:t>uma</a:t>
            </a:r>
            <a:r>
              <a:rPr lang="en-US" sz="3600" i="1" dirty="0"/>
              <a:t> </a:t>
            </a:r>
            <a:r>
              <a:rPr lang="en-US" sz="3600" i="1" dirty="0" err="1"/>
              <a:t>insegurança</a:t>
            </a:r>
            <a:r>
              <a:rPr lang="en-US" sz="3600" i="1" dirty="0"/>
              <a:t> </a:t>
            </a:r>
            <a:r>
              <a:rPr lang="en-US" sz="3600" i="1" dirty="0" err="1"/>
              <a:t>muito</a:t>
            </a:r>
            <a:r>
              <a:rPr lang="en-US" sz="3600" i="1" dirty="0"/>
              <a:t> </a:t>
            </a:r>
            <a:r>
              <a:rPr lang="en-US" sz="3600" i="1" dirty="0" err="1"/>
              <a:t>grande</a:t>
            </a:r>
            <a:r>
              <a:rPr lang="en-US" sz="3600" i="1" dirty="0"/>
              <a:t> no </a:t>
            </a:r>
            <a:r>
              <a:rPr lang="en-US" sz="3600" i="1" dirty="0" err="1"/>
              <a:t>começo</a:t>
            </a:r>
            <a:r>
              <a:rPr lang="en-US" sz="3600" i="1" dirty="0"/>
              <a:t>, </a:t>
            </a:r>
            <a:r>
              <a:rPr lang="en-US" sz="3600" i="1" dirty="0" err="1"/>
              <a:t>acho</a:t>
            </a:r>
            <a:r>
              <a:rPr lang="en-US" sz="3600" i="1" dirty="0"/>
              <a:t> que </a:t>
            </a:r>
            <a:r>
              <a:rPr lang="en-US" sz="3600" i="1" dirty="0" err="1"/>
              <a:t>todas</a:t>
            </a:r>
            <a:r>
              <a:rPr lang="en-US" sz="3600" i="1" dirty="0"/>
              <a:t> </a:t>
            </a:r>
            <a:r>
              <a:rPr lang="en-US" sz="3600" i="1" dirty="0" err="1"/>
              <a:t>nós</a:t>
            </a:r>
            <a:r>
              <a:rPr lang="en-US" sz="3600" i="1" dirty="0"/>
              <a:t> né? </a:t>
            </a:r>
            <a:r>
              <a:rPr lang="en-US" sz="3600" i="1" dirty="0" err="1"/>
              <a:t>Porque</a:t>
            </a:r>
            <a:r>
              <a:rPr lang="en-US" sz="3600" i="1" dirty="0"/>
              <a:t> </a:t>
            </a:r>
            <a:r>
              <a:rPr lang="en-US" sz="3600" i="1" dirty="0" err="1"/>
              <a:t>foi</a:t>
            </a:r>
            <a:r>
              <a:rPr lang="en-US" sz="3600" i="1" dirty="0"/>
              <a:t> </a:t>
            </a:r>
            <a:r>
              <a:rPr lang="en-US" sz="3600" i="1" dirty="0" err="1"/>
              <a:t>pego</a:t>
            </a:r>
            <a:r>
              <a:rPr lang="en-US" sz="3600" i="1" dirty="0"/>
              <a:t> </a:t>
            </a:r>
            <a:r>
              <a:rPr lang="en-US" sz="3600" i="1" dirty="0" err="1"/>
              <a:t>todos</a:t>
            </a:r>
            <a:r>
              <a:rPr lang="en-US" sz="3600" i="1" dirty="0"/>
              <a:t> de </a:t>
            </a:r>
            <a:r>
              <a:rPr lang="en-US" sz="3600" i="1" dirty="0" err="1"/>
              <a:t>surpresa</a:t>
            </a:r>
            <a:r>
              <a:rPr lang="en-US" sz="3600" i="1" dirty="0"/>
              <a:t>, e </a:t>
            </a:r>
            <a:r>
              <a:rPr lang="en-US" sz="3600" i="1" dirty="0" err="1"/>
              <a:t>pelo</a:t>
            </a:r>
            <a:r>
              <a:rPr lang="en-US" sz="3600" i="1" dirty="0"/>
              <a:t> </a:t>
            </a:r>
            <a:r>
              <a:rPr lang="en-US" sz="3600" i="1" dirty="0" err="1"/>
              <a:t>fato</a:t>
            </a:r>
            <a:r>
              <a:rPr lang="en-US" sz="3600" i="1" dirty="0"/>
              <a:t> que a </a:t>
            </a:r>
            <a:r>
              <a:rPr lang="en-US" sz="3600" i="1" dirty="0" err="1"/>
              <a:t>nossa</a:t>
            </a:r>
            <a:r>
              <a:rPr lang="en-US" sz="3600" i="1" dirty="0"/>
              <a:t> </a:t>
            </a:r>
            <a:r>
              <a:rPr lang="en-US" sz="3600" i="1" dirty="0" err="1"/>
              <a:t>colega</a:t>
            </a:r>
            <a:r>
              <a:rPr lang="en-US" sz="3600" i="1" dirty="0"/>
              <a:t> </a:t>
            </a:r>
            <a:r>
              <a:rPr lang="en-US" sz="3600" i="1" dirty="0" err="1"/>
              <a:t>diz</a:t>
            </a:r>
            <a:r>
              <a:rPr lang="en-US" sz="3600" i="1" dirty="0"/>
              <a:t>, </a:t>
            </a:r>
            <a:r>
              <a:rPr lang="en-US" sz="3600" i="1" dirty="0" err="1"/>
              <a:t>mesmo</a:t>
            </a:r>
            <a:r>
              <a:rPr lang="en-US" sz="3600" i="1" dirty="0"/>
              <a:t>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estando</a:t>
            </a:r>
            <a:r>
              <a:rPr lang="en-US" sz="3600" i="1" dirty="0"/>
              <a:t> </a:t>
            </a:r>
            <a:r>
              <a:rPr lang="en-US" sz="3600" i="1" dirty="0" err="1"/>
              <a:t>na</a:t>
            </a:r>
            <a:r>
              <a:rPr lang="en-US" sz="3600" i="1" dirty="0"/>
              <a:t> </a:t>
            </a:r>
            <a:r>
              <a:rPr lang="en-US" sz="3600" i="1" dirty="0" err="1"/>
              <a:t>turma</a:t>
            </a:r>
            <a:r>
              <a:rPr lang="en-US" sz="3600" i="1" dirty="0"/>
              <a:t> de 2° </a:t>
            </a:r>
            <a:r>
              <a:rPr lang="en-US" sz="3600" i="1" dirty="0" err="1"/>
              <a:t>ano</a:t>
            </a:r>
            <a:r>
              <a:rPr lang="en-US" sz="3600" i="1" dirty="0"/>
              <a:t> e de 4° </a:t>
            </a:r>
            <a:r>
              <a:rPr lang="en-US" sz="3600" i="1" dirty="0" err="1"/>
              <a:t>ano</a:t>
            </a:r>
            <a:r>
              <a:rPr lang="en-US" sz="3600" i="1" dirty="0"/>
              <a:t>, </a:t>
            </a:r>
            <a:r>
              <a:rPr lang="en-US" sz="3600" i="1" dirty="0" err="1"/>
              <a:t>nas</a:t>
            </a:r>
            <a:r>
              <a:rPr lang="en-US" sz="3600" i="1" dirty="0"/>
              <a:t> </a:t>
            </a:r>
            <a:r>
              <a:rPr lang="en-US" sz="3600" i="1" dirty="0" err="1"/>
              <a:t>duas</a:t>
            </a:r>
            <a:r>
              <a:rPr lang="en-US" sz="3600" i="1" dirty="0"/>
              <a:t> </a:t>
            </a:r>
            <a:r>
              <a:rPr lang="en-US" sz="3600" i="1" dirty="0" err="1"/>
              <a:t>turmas</a:t>
            </a:r>
            <a:r>
              <a:rPr lang="en-US" sz="3600" i="1" dirty="0"/>
              <a:t>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tinha</a:t>
            </a:r>
            <a:r>
              <a:rPr lang="en-US" sz="3600" i="1" dirty="0"/>
              <a:t> </a:t>
            </a:r>
            <a:r>
              <a:rPr lang="en-US" sz="3600" i="1" dirty="0" err="1"/>
              <a:t>alunos</a:t>
            </a:r>
            <a:r>
              <a:rPr lang="en-US" sz="3600" i="1" dirty="0"/>
              <a:t> que </a:t>
            </a:r>
            <a:r>
              <a:rPr lang="en-US" sz="3600" i="1" dirty="0" err="1"/>
              <a:t>ainda</a:t>
            </a:r>
            <a:r>
              <a:rPr lang="en-US" sz="3600" i="1" dirty="0"/>
              <a:t> </a:t>
            </a:r>
            <a:r>
              <a:rPr lang="en-US" sz="3600" i="1" dirty="0" err="1"/>
              <a:t>não</a:t>
            </a:r>
            <a:r>
              <a:rPr lang="en-US" sz="3600" i="1" dirty="0"/>
              <a:t> </a:t>
            </a:r>
            <a:r>
              <a:rPr lang="en-US" sz="3600" i="1" dirty="0" err="1"/>
              <a:t>estavam</a:t>
            </a:r>
            <a:r>
              <a:rPr lang="en-US" sz="3600" i="1" dirty="0"/>
              <a:t> </a:t>
            </a:r>
            <a:r>
              <a:rPr lang="en-US" sz="3600" i="1" dirty="0" err="1"/>
              <a:t>alfabetizados</a:t>
            </a:r>
            <a:r>
              <a:rPr lang="en-US" sz="3600" i="1" dirty="0"/>
              <a:t>, </a:t>
            </a:r>
            <a:r>
              <a:rPr lang="en-US" sz="3600" i="1" dirty="0" err="1"/>
              <a:t>aí</a:t>
            </a:r>
            <a:r>
              <a:rPr lang="en-US" sz="3600" i="1" dirty="0"/>
              <a:t> </a:t>
            </a:r>
            <a:r>
              <a:rPr lang="en-US" sz="3600" i="1" dirty="0" err="1"/>
              <a:t>dá</a:t>
            </a:r>
            <a:r>
              <a:rPr lang="en-US" sz="3600" i="1" dirty="0"/>
              <a:t> </a:t>
            </a:r>
            <a:r>
              <a:rPr lang="en-US" sz="3600" i="1" dirty="0" err="1"/>
              <a:t>aquele</a:t>
            </a:r>
            <a:r>
              <a:rPr lang="en-US" sz="3600" i="1" dirty="0"/>
              <a:t> </a:t>
            </a:r>
            <a:r>
              <a:rPr lang="en-US" sz="3600" i="1" dirty="0" err="1"/>
              <a:t>pânico</a:t>
            </a:r>
            <a:r>
              <a:rPr lang="en-US" sz="3600" i="1" dirty="0"/>
              <a:t> </a:t>
            </a:r>
            <a:r>
              <a:rPr lang="en-US" sz="3600" i="1" dirty="0" err="1"/>
              <a:t>mesmo</a:t>
            </a:r>
            <a:r>
              <a:rPr lang="en-US" sz="3600" i="1" dirty="0"/>
              <a:t> né? </a:t>
            </a:r>
            <a:r>
              <a:rPr lang="en-US" sz="3600" i="1" dirty="0" err="1"/>
              <a:t>Puxa</a:t>
            </a:r>
            <a:r>
              <a:rPr lang="en-US" sz="3600" i="1" dirty="0"/>
              <a:t> </a:t>
            </a:r>
            <a:r>
              <a:rPr lang="en-US" sz="3600" i="1" dirty="0" err="1"/>
              <a:t>vida</a:t>
            </a:r>
            <a:r>
              <a:rPr lang="en-US" sz="3600" i="1" dirty="0"/>
              <a:t>, </a:t>
            </a:r>
            <a:r>
              <a:rPr lang="en-US" sz="3600" i="1" dirty="0" err="1"/>
              <a:t>como</a:t>
            </a:r>
            <a:r>
              <a:rPr lang="en-US" sz="3600" i="1" dirty="0"/>
              <a:t> que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vou</a:t>
            </a:r>
            <a:r>
              <a:rPr lang="en-US" sz="3600" i="1" dirty="0"/>
              <a:t> </a:t>
            </a:r>
            <a:r>
              <a:rPr lang="en-US" sz="3600" i="1" dirty="0" err="1"/>
              <a:t>alfabetizar</a:t>
            </a:r>
            <a:r>
              <a:rPr lang="en-US" sz="3600" i="1" dirty="0"/>
              <a:t> </a:t>
            </a:r>
            <a:r>
              <a:rPr lang="en-US" sz="3600" i="1" dirty="0" err="1"/>
              <a:t>esses</a:t>
            </a:r>
            <a:r>
              <a:rPr lang="en-US" sz="3600" i="1" dirty="0"/>
              <a:t> </a:t>
            </a:r>
            <a:r>
              <a:rPr lang="en-US" sz="3600" i="1" dirty="0" err="1"/>
              <a:t>meninos</a:t>
            </a:r>
            <a:r>
              <a:rPr lang="en-US" sz="3600" i="1" dirty="0"/>
              <a:t> </a:t>
            </a:r>
            <a:r>
              <a:rPr lang="en-US" sz="3600" i="1" dirty="0" err="1"/>
              <a:t>sem</a:t>
            </a:r>
            <a:r>
              <a:rPr lang="en-US" sz="3600" i="1" dirty="0"/>
              <a:t> o </a:t>
            </a:r>
            <a:r>
              <a:rPr lang="en-US" sz="3600" i="1" dirty="0" err="1"/>
              <a:t>contato</a:t>
            </a:r>
            <a:r>
              <a:rPr lang="en-US" sz="3600" i="1" dirty="0"/>
              <a:t> </a:t>
            </a:r>
            <a:r>
              <a:rPr lang="en-US" sz="3600" i="1" dirty="0" err="1"/>
              <a:t>presencial</a:t>
            </a:r>
            <a:r>
              <a:rPr lang="en-US" sz="3600" i="1" dirty="0"/>
              <a:t>?</a:t>
            </a:r>
            <a:endParaRPr lang="en-BR" sz="3600" i="1" dirty="0"/>
          </a:p>
        </p:txBody>
      </p:sp>
    </p:spTree>
    <p:extLst>
      <p:ext uri="{BB962C8B-B14F-4D97-AF65-F5344CB8AC3E}">
        <p14:creationId xmlns:p14="http://schemas.microsoft.com/office/powerpoint/2010/main" val="113008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E4716-EC8C-EB4D-BC9C-9EEF7EE61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2273"/>
            <a:ext cx="10515600" cy="5204690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B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AB61DC-F617-E744-BB40-155D69C69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005" y="1053296"/>
            <a:ext cx="6470248" cy="400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98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F3038C-270B-2C49-8131-C69FBE708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8329" y="1226917"/>
            <a:ext cx="8495818" cy="4409954"/>
          </a:xfrm>
        </p:spPr>
      </p:pic>
    </p:spTree>
    <p:extLst>
      <p:ext uri="{BB962C8B-B14F-4D97-AF65-F5344CB8AC3E}">
        <p14:creationId xmlns:p14="http://schemas.microsoft.com/office/powerpoint/2010/main" val="378756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0BF5CD-CD0D-8F4F-B2CF-A262A4DB8212}"/>
              </a:ext>
            </a:extLst>
          </p:cNvPr>
          <p:cNvSpPr/>
          <p:nvPr/>
        </p:nvSpPr>
        <p:spPr>
          <a:xfrm>
            <a:off x="914400" y="914401"/>
            <a:ext cx="10185722" cy="9079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BR" sz="3000" dirty="0"/>
              <a:t>Gestores fazem reuniões frequentes para repassar as orientações das secretarias de educação</a:t>
            </a:r>
          </a:p>
          <a:p>
            <a:pPr marL="457200" indent="-457200">
              <a:buFont typeface="Wingdings" pitchFamily="2" charset="2"/>
              <a:buChar char="ü"/>
            </a:pPr>
            <a:endParaRPr lang="en-BR" sz="3000" dirty="0"/>
          </a:p>
          <a:p>
            <a:pPr marL="457200" indent="-457200">
              <a:buFont typeface="Wingdings" pitchFamily="2" charset="2"/>
              <a:buChar char="ü"/>
            </a:pPr>
            <a:r>
              <a:rPr lang="en-BR" sz="3000" dirty="0"/>
              <a:t>Em Minas Gerais, os professores da rede estadual não têm a liberdade de criar atividades. Devem seguir o PET. </a:t>
            </a:r>
          </a:p>
          <a:p>
            <a:pPr marL="457200" indent="-457200">
              <a:buFont typeface="Wingdings" pitchFamily="2" charset="2"/>
              <a:buChar char="ü"/>
            </a:pPr>
            <a:endParaRPr lang="en-BR" sz="3000" dirty="0"/>
          </a:p>
          <a:p>
            <a:pPr marL="457200" indent="-457200">
              <a:buFont typeface="Wingdings" pitchFamily="2" charset="2"/>
              <a:buChar char="ü"/>
            </a:pPr>
            <a:r>
              <a:rPr lang="en-US" sz="3000" dirty="0"/>
              <a:t>As </a:t>
            </a:r>
            <a:r>
              <a:rPr lang="en-US" sz="3000" dirty="0" err="1"/>
              <a:t>escolas</a:t>
            </a:r>
            <a:r>
              <a:rPr lang="en-US" sz="3000" dirty="0"/>
              <a:t> </a:t>
            </a:r>
            <a:r>
              <a:rPr lang="en-US" sz="3000" dirty="0" err="1"/>
              <a:t>municipais</a:t>
            </a:r>
            <a:r>
              <a:rPr lang="en-US" sz="3000" dirty="0"/>
              <a:t> </a:t>
            </a:r>
            <a:r>
              <a:rPr lang="en-US" sz="3000" dirty="0" err="1"/>
              <a:t>iniciaram</a:t>
            </a:r>
            <a:r>
              <a:rPr lang="en-US" sz="3000" dirty="0"/>
              <a:t> o </a:t>
            </a:r>
            <a:r>
              <a:rPr lang="en-US" sz="3000" dirty="0" err="1"/>
              <a:t>trabalho</a:t>
            </a:r>
            <a:r>
              <a:rPr lang="en-US" sz="3000" dirty="0"/>
              <a:t> </a:t>
            </a:r>
            <a:r>
              <a:rPr lang="en-US" sz="3000" dirty="0" err="1"/>
              <a:t>buscando</a:t>
            </a:r>
            <a:r>
              <a:rPr lang="en-US" sz="3000" dirty="0"/>
              <a:t> </a:t>
            </a:r>
            <a:r>
              <a:rPr lang="en-US" sz="3000" dirty="0" err="1"/>
              <a:t>adaptar</a:t>
            </a:r>
            <a:r>
              <a:rPr lang="en-US" sz="3000" dirty="0"/>
              <a:t> </a:t>
            </a:r>
            <a:r>
              <a:rPr lang="en-US" sz="3000" dirty="0" err="1"/>
              <a:t>atividades</a:t>
            </a:r>
            <a:r>
              <a:rPr lang="en-US" sz="3000" dirty="0"/>
              <a:t> do </a:t>
            </a:r>
            <a:r>
              <a:rPr lang="en-US" sz="3000" dirty="0" err="1"/>
              <a:t>sistema</a:t>
            </a:r>
            <a:r>
              <a:rPr lang="en-US" sz="3000" dirty="0"/>
              <a:t> </a:t>
            </a:r>
            <a:r>
              <a:rPr lang="en-US" sz="3000" dirty="0" err="1"/>
              <a:t>presencial</a:t>
            </a:r>
            <a:r>
              <a:rPr lang="en-US" sz="3000" dirty="0"/>
              <a:t> e </a:t>
            </a:r>
            <a:r>
              <a:rPr lang="en-US" sz="3000" dirty="0" err="1"/>
              <a:t>recorrendo</a:t>
            </a:r>
            <a:r>
              <a:rPr lang="en-US" sz="3000" dirty="0"/>
              <a:t> a </a:t>
            </a:r>
            <a:r>
              <a:rPr lang="en-US" sz="3000" dirty="0" err="1"/>
              <a:t>plataformas</a:t>
            </a:r>
            <a:r>
              <a:rPr lang="en-US" sz="3000" dirty="0"/>
              <a:t> </a:t>
            </a:r>
            <a:r>
              <a:rPr lang="en-US" sz="3000" dirty="0" err="1"/>
              <a:t>digitais</a:t>
            </a:r>
            <a:r>
              <a:rPr lang="en-US" sz="3000" dirty="0"/>
              <a:t> </a:t>
            </a:r>
            <a:r>
              <a:rPr lang="en-US" sz="3000" dirty="0" err="1"/>
              <a:t>à</a:t>
            </a:r>
            <a:r>
              <a:rPr lang="en-US" sz="3000" dirty="0"/>
              <a:t> </a:t>
            </a:r>
            <a:r>
              <a:rPr lang="en-US" sz="3000" dirty="0" err="1"/>
              <a:t>procura</a:t>
            </a:r>
            <a:r>
              <a:rPr lang="en-US" sz="3000" dirty="0"/>
              <a:t> de </a:t>
            </a:r>
            <a:r>
              <a:rPr lang="en-US" sz="3000" dirty="0" err="1"/>
              <a:t>materiais</a:t>
            </a:r>
            <a:r>
              <a:rPr lang="en-US" sz="3000" dirty="0"/>
              <a:t> que </a:t>
            </a:r>
            <a:r>
              <a:rPr lang="en-US" sz="3000" dirty="0" err="1"/>
              <a:t>pudessem</a:t>
            </a:r>
            <a:r>
              <a:rPr lang="en-US" sz="3000" dirty="0"/>
              <a:t> ser </a:t>
            </a:r>
            <a:r>
              <a:rPr lang="en-US" sz="3000" dirty="0" err="1"/>
              <a:t>usados</a:t>
            </a:r>
            <a:r>
              <a:rPr lang="en-US" sz="3000" dirty="0"/>
              <a:t> </a:t>
            </a:r>
            <a:r>
              <a:rPr lang="en-US" sz="3000" dirty="0" err="1"/>
              <a:t>na</a:t>
            </a:r>
            <a:r>
              <a:rPr lang="en-US" sz="3000" dirty="0"/>
              <a:t> </a:t>
            </a:r>
            <a:r>
              <a:rPr lang="en-US" sz="3000" dirty="0" err="1"/>
              <a:t>plataforma</a:t>
            </a:r>
            <a:r>
              <a:rPr lang="en-US" sz="3000" dirty="0"/>
              <a:t> do </a:t>
            </a:r>
            <a:r>
              <a:rPr lang="en-US" sz="3000" dirty="0" err="1"/>
              <a:t>whatsapp</a:t>
            </a:r>
            <a:r>
              <a:rPr lang="en-US" sz="3000" dirty="0"/>
              <a:t>. </a:t>
            </a:r>
            <a:endParaRPr lang="en-BR" sz="3000" dirty="0"/>
          </a:p>
          <a:p>
            <a:endParaRPr lang="en-BR" sz="3200" dirty="0"/>
          </a:p>
          <a:p>
            <a:endParaRPr lang="en-BR" sz="3200" dirty="0"/>
          </a:p>
          <a:p>
            <a:endParaRPr lang="en-BR" sz="3200" dirty="0"/>
          </a:p>
          <a:p>
            <a:endParaRPr lang="en-BR" sz="3200" dirty="0"/>
          </a:p>
          <a:p>
            <a:endParaRPr lang="en-BR" sz="3200" dirty="0"/>
          </a:p>
          <a:p>
            <a:endParaRPr lang="en-BR" sz="3200" dirty="0"/>
          </a:p>
          <a:p>
            <a:endParaRPr lang="en-BR" sz="3200" dirty="0"/>
          </a:p>
        </p:txBody>
      </p:sp>
    </p:spTree>
    <p:extLst>
      <p:ext uri="{BB962C8B-B14F-4D97-AF65-F5344CB8AC3E}">
        <p14:creationId xmlns:p14="http://schemas.microsoft.com/office/powerpoint/2010/main" val="1716277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09FBF-6F2D-BE40-AFB3-1331D9F41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3296"/>
            <a:ext cx="10515600" cy="538222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n-US" sz="3000" dirty="0" err="1"/>
              <a:t>Não</a:t>
            </a:r>
            <a:r>
              <a:rPr lang="en-US" sz="3000" dirty="0"/>
              <a:t> </a:t>
            </a:r>
            <a:r>
              <a:rPr lang="en-US" sz="3000" dirty="0" err="1"/>
              <a:t>provisão</a:t>
            </a:r>
            <a:r>
              <a:rPr lang="en-US" sz="3000" dirty="0"/>
              <a:t> </a:t>
            </a:r>
            <a:r>
              <a:rPr lang="en-US" sz="3000" dirty="0" err="1"/>
              <a:t>pelas</a:t>
            </a:r>
            <a:r>
              <a:rPr lang="en-US" sz="3000" dirty="0"/>
              <a:t> </a:t>
            </a:r>
            <a:r>
              <a:rPr lang="en-US" sz="3000" dirty="0" err="1"/>
              <a:t>secretarias</a:t>
            </a:r>
            <a:r>
              <a:rPr lang="en-US" sz="3000" dirty="0"/>
              <a:t> de </a:t>
            </a:r>
            <a:r>
              <a:rPr lang="en-US" sz="3000" dirty="0" err="1"/>
              <a:t>educação</a:t>
            </a:r>
            <a:r>
              <a:rPr lang="en-US" sz="3000" dirty="0"/>
              <a:t> de ferramentas </a:t>
            </a:r>
            <a:r>
              <a:rPr lang="en-US" sz="3000" dirty="0" err="1"/>
              <a:t>tecnológicas</a:t>
            </a:r>
            <a:r>
              <a:rPr lang="en-US" sz="3000" dirty="0"/>
              <a:t> para o E.R.</a:t>
            </a:r>
          </a:p>
          <a:p>
            <a:pPr>
              <a:buFont typeface="Wingdings" pitchFamily="2" charset="2"/>
              <a:buChar char="ü"/>
            </a:pPr>
            <a:endParaRPr lang="en-US" sz="2800" i="1" dirty="0"/>
          </a:p>
          <a:p>
            <a:pPr marL="0" indent="0">
              <a:buNone/>
            </a:pPr>
            <a:r>
              <a:rPr lang="en-US" sz="2800" i="1" dirty="0" err="1"/>
              <a:t>Porque</a:t>
            </a:r>
            <a:r>
              <a:rPr lang="en-US" sz="2800" i="1" dirty="0"/>
              <a:t> </a:t>
            </a:r>
            <a:r>
              <a:rPr lang="en-US" sz="2800" i="1" dirty="0" err="1"/>
              <a:t>tem</a:t>
            </a:r>
            <a:r>
              <a:rPr lang="en-US" sz="2800" i="1" dirty="0"/>
              <a:t> professor que </a:t>
            </a:r>
            <a:r>
              <a:rPr lang="en-US" sz="2800" i="1" dirty="0" err="1"/>
              <a:t>teve</a:t>
            </a:r>
            <a:r>
              <a:rPr lang="en-US" sz="2800" i="1" dirty="0"/>
              <a:t> que </a:t>
            </a:r>
            <a:r>
              <a:rPr lang="en-US" sz="2800" i="1" dirty="0" err="1"/>
              <a:t>comprar</a:t>
            </a:r>
            <a:r>
              <a:rPr lang="en-US" sz="2800" i="1" dirty="0"/>
              <a:t> </a:t>
            </a:r>
            <a:r>
              <a:rPr lang="en-US" sz="2800" i="1" dirty="0" err="1"/>
              <a:t>computador</a:t>
            </a:r>
            <a:r>
              <a:rPr lang="en-US" sz="2800" i="1" dirty="0"/>
              <a:t> </a:t>
            </a:r>
            <a:r>
              <a:rPr lang="en-US" sz="2800" i="1" dirty="0" err="1"/>
              <a:t>porque</a:t>
            </a:r>
            <a:r>
              <a:rPr lang="en-US" sz="2800" i="1" dirty="0"/>
              <a:t> o </a:t>
            </a:r>
            <a:r>
              <a:rPr lang="en-US" sz="2800" i="1" dirty="0" err="1"/>
              <a:t>computador</a:t>
            </a:r>
            <a:r>
              <a:rPr lang="en-US" sz="2800" i="1" dirty="0"/>
              <a:t> </a:t>
            </a:r>
            <a:r>
              <a:rPr lang="en-US" sz="2800" i="1" dirty="0" err="1"/>
              <a:t>não</a:t>
            </a:r>
            <a:r>
              <a:rPr lang="en-US" sz="2800" i="1" dirty="0"/>
              <a:t> </a:t>
            </a:r>
            <a:r>
              <a:rPr lang="en-US" sz="2800" i="1" dirty="0" err="1"/>
              <a:t>aguentou</a:t>
            </a:r>
            <a:r>
              <a:rPr lang="en-US" sz="2800" i="1" dirty="0"/>
              <a:t>, </a:t>
            </a:r>
            <a:r>
              <a:rPr lang="en-US" sz="2800" i="1" dirty="0" err="1"/>
              <a:t>teve</a:t>
            </a:r>
            <a:r>
              <a:rPr lang="en-US" sz="2800" i="1" dirty="0"/>
              <a:t> que </a:t>
            </a:r>
            <a:r>
              <a:rPr lang="en-US" sz="2800" i="1" dirty="0" err="1"/>
              <a:t>formatar</a:t>
            </a:r>
            <a:r>
              <a:rPr lang="en-US" sz="2800" i="1" dirty="0"/>
              <a:t>, o </a:t>
            </a:r>
            <a:r>
              <a:rPr lang="en-US" sz="2800" i="1" dirty="0" err="1"/>
              <a:t>celular</a:t>
            </a:r>
            <a:r>
              <a:rPr lang="en-US" sz="2800" i="1" dirty="0"/>
              <a:t> </a:t>
            </a:r>
            <a:r>
              <a:rPr lang="en-US" sz="2800" i="1" dirty="0" err="1"/>
              <a:t>também</a:t>
            </a:r>
            <a:r>
              <a:rPr lang="en-US" sz="2800" i="1" dirty="0"/>
              <a:t> </a:t>
            </a:r>
            <a:r>
              <a:rPr lang="en-US" sz="2800" i="1" dirty="0" err="1"/>
              <a:t>bugou</a:t>
            </a:r>
            <a:r>
              <a:rPr lang="en-US" sz="2800" i="1" dirty="0"/>
              <a:t> </a:t>
            </a:r>
            <a:r>
              <a:rPr lang="en-US" sz="2800" i="1" dirty="0" err="1"/>
              <a:t>como</a:t>
            </a:r>
            <a:r>
              <a:rPr lang="en-US" sz="2800" i="1" dirty="0"/>
              <a:t> </a:t>
            </a:r>
            <a:r>
              <a:rPr lang="en-US" sz="2800" i="1" dirty="0" err="1"/>
              <a:t>diz</a:t>
            </a:r>
            <a:r>
              <a:rPr lang="en-US" sz="2800" i="1" dirty="0"/>
              <a:t> </a:t>
            </a:r>
            <a:r>
              <a:rPr lang="en-US" sz="2800" i="1" dirty="0" err="1"/>
              <a:t>os</a:t>
            </a:r>
            <a:r>
              <a:rPr lang="en-US" sz="2800" i="1" dirty="0"/>
              <a:t> </a:t>
            </a:r>
            <a:r>
              <a:rPr lang="en-US" sz="2800" i="1" dirty="0" err="1"/>
              <a:t>adolescentes</a:t>
            </a:r>
            <a:r>
              <a:rPr lang="en-US" sz="2800" i="1" dirty="0"/>
              <a:t> e </a:t>
            </a:r>
            <a:r>
              <a:rPr lang="en-US" sz="2800" i="1" dirty="0" err="1"/>
              <a:t>teve</a:t>
            </a:r>
            <a:r>
              <a:rPr lang="en-US" sz="2800" i="1" dirty="0"/>
              <a:t> que </a:t>
            </a:r>
            <a:r>
              <a:rPr lang="en-US" sz="2800" i="1" dirty="0" err="1"/>
              <a:t>adquirir</a:t>
            </a:r>
            <a:r>
              <a:rPr lang="en-US" sz="2800" i="1" dirty="0"/>
              <a:t> outro. 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itchFamily="2" charset="2"/>
              <a:buChar char="ü"/>
            </a:pPr>
            <a:r>
              <a:rPr lang="en-US" sz="2800" dirty="0"/>
              <a:t>Para as </a:t>
            </a:r>
            <a:r>
              <a:rPr lang="en-US" sz="2800" dirty="0" err="1"/>
              <a:t>famílias</a:t>
            </a:r>
            <a:r>
              <a:rPr lang="en-US" sz="2800" dirty="0"/>
              <a:t> que </a:t>
            </a:r>
            <a:r>
              <a:rPr lang="en-US" sz="2800" dirty="0" err="1"/>
              <a:t>não</a:t>
            </a:r>
            <a:r>
              <a:rPr lang="en-US" sz="2800" dirty="0"/>
              <a:t> </a:t>
            </a:r>
            <a:r>
              <a:rPr lang="en-US" sz="2800" dirty="0" err="1"/>
              <a:t>têm</a:t>
            </a:r>
            <a:r>
              <a:rPr lang="en-US" sz="2800" dirty="0"/>
              <a:t> </a:t>
            </a:r>
            <a:r>
              <a:rPr lang="en-US" sz="2800" dirty="0" err="1"/>
              <a:t>acesso</a:t>
            </a:r>
            <a:r>
              <a:rPr lang="en-US" sz="2800" dirty="0"/>
              <a:t> </a:t>
            </a:r>
            <a:r>
              <a:rPr lang="en-US" sz="2800" dirty="0" err="1"/>
              <a:t>à</a:t>
            </a:r>
            <a:r>
              <a:rPr lang="en-US" sz="2800" dirty="0"/>
              <a:t> internet, </a:t>
            </a:r>
            <a:r>
              <a:rPr lang="en-US" sz="2800" dirty="0" err="1"/>
              <a:t>materiais</a:t>
            </a:r>
            <a:r>
              <a:rPr lang="en-US" sz="2800" dirty="0"/>
              <a:t> </a:t>
            </a:r>
            <a:r>
              <a:rPr lang="en-US" sz="2800" dirty="0" err="1"/>
              <a:t>impressos</a:t>
            </a:r>
            <a:r>
              <a:rPr lang="en-US" sz="2800" dirty="0"/>
              <a:t> </a:t>
            </a:r>
            <a:r>
              <a:rPr lang="en-US" sz="2800" dirty="0" err="1"/>
              <a:t>estão</a:t>
            </a:r>
            <a:r>
              <a:rPr lang="en-US" sz="2800" dirty="0"/>
              <a:t> </a:t>
            </a:r>
            <a:r>
              <a:rPr lang="en-US" sz="2800" dirty="0" err="1"/>
              <a:t>sendo</a:t>
            </a:r>
            <a:r>
              <a:rPr lang="en-US" sz="2800" dirty="0"/>
              <a:t> </a:t>
            </a:r>
            <a:r>
              <a:rPr lang="en-US" sz="2800" dirty="0" err="1"/>
              <a:t>distribuídos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itchFamily="2" charset="2"/>
              <a:buChar char="ü"/>
            </a:pPr>
            <a:r>
              <a:rPr lang="en-US" sz="2800" dirty="0" err="1"/>
              <a:t>Há</a:t>
            </a:r>
            <a:r>
              <a:rPr lang="en-US" sz="2800" dirty="0"/>
              <a:t> </a:t>
            </a:r>
            <a:r>
              <a:rPr lang="en-US" sz="2800" dirty="0" err="1"/>
              <a:t>diferenças</a:t>
            </a:r>
            <a:r>
              <a:rPr lang="en-US" sz="2800" dirty="0"/>
              <a:t> </a:t>
            </a:r>
            <a:r>
              <a:rPr lang="en-US" sz="2800" dirty="0" err="1"/>
              <a:t>visíveis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forma de </a:t>
            </a:r>
            <a:r>
              <a:rPr lang="en-US" sz="2800" dirty="0" err="1"/>
              <a:t>participação</a:t>
            </a:r>
            <a:r>
              <a:rPr lang="en-US" sz="2800" dirty="0"/>
              <a:t> de </a:t>
            </a:r>
            <a:r>
              <a:rPr lang="en-US" sz="2800" dirty="0" err="1"/>
              <a:t>alunos</a:t>
            </a:r>
            <a:r>
              <a:rPr lang="en-US" sz="2800" dirty="0"/>
              <a:t> do </a:t>
            </a:r>
            <a:r>
              <a:rPr lang="en-US" sz="2800" dirty="0" err="1"/>
              <a:t>primeiro</a:t>
            </a:r>
            <a:r>
              <a:rPr lang="en-US" sz="2800" dirty="0"/>
              <a:t> e </a:t>
            </a:r>
            <a:r>
              <a:rPr lang="en-US" sz="2800" dirty="0" err="1"/>
              <a:t>segundo</a:t>
            </a:r>
            <a:r>
              <a:rPr lang="en-US" sz="2800" dirty="0"/>
              <a:t> </a:t>
            </a:r>
            <a:r>
              <a:rPr lang="en-US" sz="2800" dirty="0" err="1"/>
              <a:t>anos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comparação</a:t>
            </a:r>
            <a:r>
              <a:rPr lang="en-US" sz="2800" dirty="0"/>
              <a:t> com </a:t>
            </a:r>
            <a:r>
              <a:rPr lang="en-US" sz="2800" dirty="0" err="1"/>
              <a:t>alunos</a:t>
            </a:r>
            <a:r>
              <a:rPr lang="en-US" sz="2800" dirty="0"/>
              <a:t> do 5 </a:t>
            </a:r>
            <a:r>
              <a:rPr lang="en-US" sz="2800" dirty="0" err="1"/>
              <a:t>ano</a:t>
            </a:r>
            <a:r>
              <a:rPr lang="en-US" sz="2800" dirty="0"/>
              <a:t>.   </a:t>
            </a:r>
          </a:p>
          <a:p>
            <a:pPr lvl="1">
              <a:buFont typeface="Wingdings" pitchFamily="2" charset="2"/>
              <a:buChar char="ü"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005268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2271D-34A9-A44D-BBF5-AE9BACAD3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4319"/>
            <a:ext cx="10515600" cy="504264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sz="3900" dirty="0"/>
              <a:t>A </a:t>
            </a:r>
            <a:r>
              <a:rPr lang="en-US" sz="3900" dirty="0" err="1"/>
              <a:t>formação</a:t>
            </a:r>
            <a:r>
              <a:rPr lang="en-US" sz="3900" dirty="0"/>
              <a:t> para o </a:t>
            </a:r>
            <a:r>
              <a:rPr lang="en-US" sz="3900" dirty="0" err="1"/>
              <a:t>trabalho</a:t>
            </a:r>
            <a:r>
              <a:rPr lang="en-US" sz="3900" dirty="0"/>
              <a:t> </a:t>
            </a:r>
            <a:r>
              <a:rPr lang="en-US" sz="3900" dirty="0" err="1"/>
              <a:t>remoto</a:t>
            </a:r>
            <a:r>
              <a:rPr lang="en-US" sz="3900" dirty="0"/>
              <a:t>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i="1" dirty="0"/>
              <a:t>Eu no </a:t>
            </a:r>
            <a:r>
              <a:rPr lang="en-US" sz="3200" i="1" dirty="0" err="1"/>
              <a:t>caso</a:t>
            </a:r>
            <a:r>
              <a:rPr lang="en-US" sz="3200" i="1" dirty="0"/>
              <a:t>, a </a:t>
            </a:r>
            <a:r>
              <a:rPr lang="en-US" sz="3200" i="1" dirty="0" err="1"/>
              <a:t>escola</a:t>
            </a:r>
            <a:r>
              <a:rPr lang="en-US" sz="3200" i="1" dirty="0"/>
              <a:t> </a:t>
            </a:r>
            <a:r>
              <a:rPr lang="en-US" sz="3200" i="1" dirty="0" err="1"/>
              <a:t>não</a:t>
            </a:r>
            <a:r>
              <a:rPr lang="en-US" sz="3200" i="1" dirty="0"/>
              <a:t> </a:t>
            </a:r>
            <a:r>
              <a:rPr lang="en-US" sz="3200" i="1" dirty="0" err="1"/>
              <a:t>nos</a:t>
            </a:r>
            <a:r>
              <a:rPr lang="en-US" sz="3200" i="1" dirty="0"/>
              <a:t> </a:t>
            </a:r>
            <a:r>
              <a:rPr lang="en-US" sz="3200" i="1" dirty="0" err="1"/>
              <a:t>possibilitou</a:t>
            </a:r>
            <a:r>
              <a:rPr lang="en-US" sz="3200" i="1" dirty="0"/>
              <a:t> </a:t>
            </a:r>
            <a:r>
              <a:rPr lang="en-US" sz="3200" i="1" dirty="0" err="1"/>
              <a:t>fazer</a:t>
            </a:r>
            <a:r>
              <a:rPr lang="en-US" sz="3200" i="1" dirty="0"/>
              <a:t> o </a:t>
            </a:r>
            <a:r>
              <a:rPr lang="en-US" sz="3200" i="1" dirty="0" err="1"/>
              <a:t>curso</a:t>
            </a:r>
            <a:r>
              <a:rPr lang="en-US" sz="3200" i="1" dirty="0"/>
              <a:t> no </a:t>
            </a:r>
            <a:r>
              <a:rPr lang="en-US" sz="3200" i="1" dirty="0" err="1"/>
              <a:t>nosso</a:t>
            </a:r>
            <a:r>
              <a:rPr lang="en-US" sz="3200" i="1" dirty="0"/>
              <a:t> </a:t>
            </a:r>
            <a:r>
              <a:rPr lang="en-US" sz="3200" i="1" dirty="0" err="1"/>
              <a:t>horário</a:t>
            </a:r>
            <a:r>
              <a:rPr lang="en-US" sz="3200" i="1" dirty="0"/>
              <a:t> de </a:t>
            </a:r>
            <a:r>
              <a:rPr lang="en-US" sz="3200" i="1" dirty="0" err="1"/>
              <a:t>trabalho</a:t>
            </a:r>
            <a:r>
              <a:rPr lang="en-US" sz="3200" i="1" dirty="0"/>
              <a:t>, </a:t>
            </a:r>
            <a:r>
              <a:rPr lang="en-US" sz="3200" i="1" dirty="0" err="1"/>
              <a:t>então</a:t>
            </a:r>
            <a:r>
              <a:rPr lang="en-US" sz="3200" i="1" dirty="0"/>
              <a:t> </a:t>
            </a:r>
            <a:r>
              <a:rPr lang="en-US" sz="3200" i="1" dirty="0" err="1"/>
              <a:t>como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dobro,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não</a:t>
            </a:r>
            <a:r>
              <a:rPr lang="en-US" sz="3200" i="1" dirty="0"/>
              <a:t> </a:t>
            </a:r>
            <a:r>
              <a:rPr lang="en-US" sz="3200" i="1" dirty="0" err="1"/>
              <a:t>consegui</a:t>
            </a:r>
            <a:r>
              <a:rPr lang="en-US" sz="3200" i="1" dirty="0"/>
              <a:t> </a:t>
            </a:r>
            <a:r>
              <a:rPr lang="en-US" sz="3200" i="1" dirty="0" err="1"/>
              <a:t>fazer</a:t>
            </a:r>
            <a:r>
              <a:rPr lang="en-US" sz="3200" i="1" dirty="0"/>
              <a:t> o </a:t>
            </a:r>
            <a:r>
              <a:rPr lang="en-US" sz="3200" i="1" dirty="0" err="1"/>
              <a:t>curso</a:t>
            </a:r>
            <a:r>
              <a:rPr lang="en-US" sz="3200" i="1" dirty="0"/>
              <a:t>. </a:t>
            </a:r>
          </a:p>
          <a:p>
            <a:pPr marL="0" indent="0">
              <a:buNone/>
            </a:pPr>
            <a:endParaRPr lang="en-US" sz="3200" i="1" dirty="0"/>
          </a:p>
          <a:p>
            <a:pPr marL="0" indent="0">
              <a:buNone/>
            </a:pPr>
            <a:r>
              <a:rPr lang="en-US" sz="3200" i="1" dirty="0"/>
              <a:t>E o que a </a:t>
            </a:r>
            <a:r>
              <a:rPr lang="en-US" sz="3200" i="1" dirty="0" err="1"/>
              <a:t>gente</a:t>
            </a:r>
            <a:r>
              <a:rPr lang="en-US" sz="3200" i="1" dirty="0"/>
              <a:t> </a:t>
            </a:r>
            <a:r>
              <a:rPr lang="en-US" sz="3200" i="1" dirty="0" err="1"/>
              <a:t>tenta</a:t>
            </a:r>
            <a:r>
              <a:rPr lang="en-US" sz="3200" i="1" dirty="0"/>
              <a:t> </a:t>
            </a:r>
            <a:r>
              <a:rPr lang="en-US" sz="3200" i="1" dirty="0" err="1"/>
              <a:t>fazer</a:t>
            </a:r>
            <a:r>
              <a:rPr lang="en-US" sz="3200" i="1" dirty="0"/>
              <a:t> </a:t>
            </a:r>
            <a:r>
              <a:rPr lang="en-US" sz="3200" i="1" dirty="0" err="1"/>
              <a:t>nas</a:t>
            </a:r>
            <a:r>
              <a:rPr lang="en-US" sz="3200" i="1" dirty="0"/>
              <a:t> aulas </a:t>
            </a:r>
            <a:r>
              <a:rPr lang="en-US" sz="3200" i="1" dirty="0" err="1"/>
              <a:t>é</a:t>
            </a:r>
            <a:r>
              <a:rPr lang="en-US" sz="3200" i="1" dirty="0"/>
              <a:t> por </a:t>
            </a:r>
            <a:r>
              <a:rPr lang="en-US" sz="3200" i="1" dirty="0" err="1"/>
              <a:t>nossa</a:t>
            </a:r>
            <a:r>
              <a:rPr lang="en-US" sz="3200" i="1" dirty="0"/>
              <a:t> </a:t>
            </a:r>
            <a:r>
              <a:rPr lang="en-US" sz="3200" i="1" dirty="0" err="1"/>
              <a:t>conta</a:t>
            </a:r>
            <a:r>
              <a:rPr lang="en-US" sz="3200" i="1" dirty="0"/>
              <a:t> de </a:t>
            </a:r>
            <a:r>
              <a:rPr lang="en-US" sz="3200" i="1" dirty="0" err="1"/>
              <a:t>correr</a:t>
            </a:r>
            <a:r>
              <a:rPr lang="en-US" sz="3200" i="1" dirty="0"/>
              <a:t> </a:t>
            </a:r>
            <a:r>
              <a:rPr lang="en-US" sz="3200" i="1" dirty="0" err="1"/>
              <a:t>atrás</a:t>
            </a:r>
            <a:r>
              <a:rPr lang="en-US" sz="3200" i="1" dirty="0"/>
              <a:t> e </a:t>
            </a:r>
            <a:r>
              <a:rPr lang="en-US" sz="3200" i="1" dirty="0" err="1"/>
              <a:t>aprender</a:t>
            </a:r>
            <a:r>
              <a:rPr lang="en-US" sz="3200" i="1" dirty="0"/>
              <a:t>, </a:t>
            </a:r>
            <a:r>
              <a:rPr lang="en-US" sz="3200" i="1" dirty="0" err="1"/>
              <a:t>buscar</a:t>
            </a:r>
            <a:r>
              <a:rPr lang="en-US" sz="3200" i="1" dirty="0"/>
              <a:t> </a:t>
            </a:r>
            <a:r>
              <a:rPr lang="en-US" sz="3200" i="1" dirty="0" err="1"/>
              <a:t>curso</a:t>
            </a:r>
            <a:r>
              <a:rPr lang="en-US" sz="3200" i="1" dirty="0"/>
              <a:t> </a:t>
            </a:r>
            <a:r>
              <a:rPr lang="en-US" sz="3200" i="1" dirty="0" err="1"/>
              <a:t>sozinho</a:t>
            </a:r>
            <a:r>
              <a:rPr lang="en-US" sz="3200" i="1" dirty="0"/>
              <a:t>, </a:t>
            </a:r>
            <a:r>
              <a:rPr lang="en-US" sz="3200" i="1" dirty="0" err="1"/>
              <a:t>porque</a:t>
            </a:r>
            <a:r>
              <a:rPr lang="en-US" sz="3200" i="1" dirty="0"/>
              <a:t> a </a:t>
            </a:r>
            <a:r>
              <a:rPr lang="en-US" sz="3200" i="1" dirty="0" err="1"/>
              <a:t>superintendência</a:t>
            </a:r>
            <a:r>
              <a:rPr lang="en-US" sz="3200" i="1" dirty="0"/>
              <a:t> no </a:t>
            </a:r>
            <a:r>
              <a:rPr lang="en-US" sz="3200" i="1" dirty="0" err="1"/>
              <a:t>nosso</a:t>
            </a:r>
            <a:r>
              <a:rPr lang="en-US" sz="3200" i="1" dirty="0"/>
              <a:t> </a:t>
            </a:r>
            <a:r>
              <a:rPr lang="en-US" sz="3200" i="1" dirty="0" err="1"/>
              <a:t>caso</a:t>
            </a:r>
            <a:r>
              <a:rPr lang="en-US" sz="3200" i="1" dirty="0"/>
              <a:t> </a:t>
            </a:r>
            <a:r>
              <a:rPr lang="en-US" sz="3200" i="1" dirty="0" err="1"/>
              <a:t>não</a:t>
            </a:r>
            <a:r>
              <a:rPr lang="en-US" sz="3200" i="1" dirty="0"/>
              <a:t> </a:t>
            </a:r>
            <a:r>
              <a:rPr lang="en-US" sz="3200" i="1" dirty="0" err="1"/>
              <a:t>tem</a:t>
            </a:r>
            <a:r>
              <a:rPr lang="en-US" sz="3200" i="1" dirty="0"/>
              <a:t> </a:t>
            </a:r>
            <a:r>
              <a:rPr lang="en-US" sz="3200" i="1" dirty="0" err="1"/>
              <a:t>oferecido</a:t>
            </a:r>
            <a:r>
              <a:rPr lang="en-US" sz="3200" i="1" dirty="0"/>
              <a:t> </a:t>
            </a:r>
            <a:r>
              <a:rPr lang="en-US" sz="3200" i="1" dirty="0" err="1"/>
              <a:t>crescimento</a:t>
            </a:r>
            <a:r>
              <a:rPr lang="en-US" sz="3200" i="1" dirty="0"/>
              <a:t> </a:t>
            </a:r>
            <a:r>
              <a:rPr lang="en-US" sz="3200" i="1" dirty="0" err="1"/>
              <a:t>nesse</a:t>
            </a:r>
            <a:r>
              <a:rPr lang="en-US" sz="3200" i="1" dirty="0"/>
              <a:t> </a:t>
            </a:r>
            <a:r>
              <a:rPr lang="en-US" sz="3200" i="1" dirty="0" err="1"/>
              <a:t>sentido</a:t>
            </a:r>
            <a:r>
              <a:rPr lang="en-US" sz="3200" i="1" dirty="0"/>
              <a:t>. </a:t>
            </a:r>
            <a:endParaRPr lang="en-US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914199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A5088-7CAE-F44B-AD61-079DFCAD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3600" dirty="0"/>
              <a:t>Plataforma </a:t>
            </a:r>
            <a:r>
              <a:rPr lang="en-US" sz="3600" dirty="0" err="1"/>
              <a:t>conexão</a:t>
            </a:r>
            <a:r>
              <a:rPr lang="en-US" sz="3600" dirty="0"/>
              <a:t> </a:t>
            </a:r>
            <a:r>
              <a:rPr lang="en-US" sz="3600" dirty="0" err="1"/>
              <a:t>escola</a:t>
            </a:r>
            <a:r>
              <a:rPr lang="en-US" sz="3600" dirty="0"/>
              <a:t> do </a:t>
            </a:r>
            <a:r>
              <a:rPr lang="en-US" sz="3600" dirty="0" err="1"/>
              <a:t>Governo</a:t>
            </a:r>
            <a:r>
              <a:rPr lang="en-US" sz="3600" dirty="0"/>
              <a:t> do Estado</a:t>
            </a:r>
            <a:endParaRPr lang="en-B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86EA8-CD58-534E-AE93-2E254E411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377" y="2419109"/>
            <a:ext cx="10520423" cy="358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err="1"/>
              <a:t>Então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entro</a:t>
            </a:r>
            <a:r>
              <a:rPr lang="en-US" sz="3200" i="1" dirty="0"/>
              <a:t> </a:t>
            </a:r>
            <a:r>
              <a:rPr lang="en-US" sz="3200" i="1" dirty="0" err="1"/>
              <a:t>falo</a:t>
            </a:r>
            <a:r>
              <a:rPr lang="en-US" sz="3200" i="1" dirty="0"/>
              <a:t> boa </a:t>
            </a:r>
            <a:r>
              <a:rPr lang="en-US" sz="3200" i="1" dirty="0" err="1"/>
              <a:t>tarde</a:t>
            </a:r>
            <a:r>
              <a:rPr lang="en-US" sz="3200" i="1" dirty="0"/>
              <a:t>, </a:t>
            </a:r>
            <a:r>
              <a:rPr lang="en-US" sz="3200" i="1" dirty="0" err="1"/>
              <a:t>só</a:t>
            </a:r>
            <a:r>
              <a:rPr lang="en-US" sz="3200" i="1" dirty="0"/>
              <a:t> que </a:t>
            </a:r>
            <a:r>
              <a:rPr lang="en-US" sz="3200" i="1" dirty="0" err="1"/>
              <a:t>os</a:t>
            </a:r>
            <a:r>
              <a:rPr lang="en-US" sz="3200" i="1" dirty="0"/>
              <a:t> </a:t>
            </a:r>
            <a:r>
              <a:rPr lang="en-US" sz="3200" i="1" dirty="0" err="1"/>
              <a:t>alunos</a:t>
            </a:r>
            <a:r>
              <a:rPr lang="en-US" sz="3200" i="1" dirty="0"/>
              <a:t> com </a:t>
            </a:r>
            <a:r>
              <a:rPr lang="en-US" sz="3200" i="1" dirty="0" err="1"/>
              <a:t>essa</a:t>
            </a:r>
            <a:r>
              <a:rPr lang="en-US" sz="3200" i="1" dirty="0"/>
              <a:t> </a:t>
            </a:r>
            <a:r>
              <a:rPr lang="en-US" sz="3200" i="1" dirty="0" err="1"/>
              <a:t>plataforma</a:t>
            </a:r>
            <a:r>
              <a:rPr lang="en-US" sz="3200" i="1" dirty="0"/>
              <a:t> que o </a:t>
            </a:r>
            <a:r>
              <a:rPr lang="en-US" sz="3200" i="1" dirty="0" err="1"/>
              <a:t>governo</a:t>
            </a:r>
            <a:r>
              <a:rPr lang="en-US" sz="3200" i="1" dirty="0"/>
              <a:t> </a:t>
            </a:r>
            <a:r>
              <a:rPr lang="en-US" sz="3200" i="1" dirty="0" err="1"/>
              <a:t>disponibilizou</a:t>
            </a:r>
            <a:r>
              <a:rPr lang="en-US" sz="3200" i="1" dirty="0"/>
              <a:t> </a:t>
            </a:r>
            <a:r>
              <a:rPr lang="en-US" sz="3200" i="1" dirty="0" err="1"/>
              <a:t>não</a:t>
            </a:r>
            <a:r>
              <a:rPr lang="en-US" sz="3200" i="1" dirty="0"/>
              <a:t> </a:t>
            </a:r>
            <a:r>
              <a:rPr lang="en-US" sz="3200" i="1" dirty="0" err="1"/>
              <a:t>está</a:t>
            </a:r>
            <a:r>
              <a:rPr lang="en-US" sz="3200" i="1" dirty="0"/>
              <a:t> </a:t>
            </a:r>
            <a:r>
              <a:rPr lang="en-US" sz="3200" i="1" dirty="0" err="1"/>
              <a:t>tendo</a:t>
            </a:r>
            <a:r>
              <a:rPr lang="en-US" sz="3200" i="1" dirty="0"/>
              <a:t> </a:t>
            </a:r>
            <a:r>
              <a:rPr lang="en-US" sz="3200" i="1" dirty="0" err="1"/>
              <a:t>sucesso</a:t>
            </a:r>
            <a:r>
              <a:rPr lang="en-US" sz="3200" i="1" dirty="0"/>
              <a:t>,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entro</a:t>
            </a:r>
            <a:r>
              <a:rPr lang="en-US" sz="3200" i="1" dirty="0"/>
              <a:t> </a:t>
            </a:r>
            <a:r>
              <a:rPr lang="en-US" sz="3200" i="1" dirty="0" err="1"/>
              <a:t>falo</a:t>
            </a:r>
            <a:r>
              <a:rPr lang="en-US" sz="3200" i="1" dirty="0"/>
              <a:t> boa </a:t>
            </a:r>
            <a:r>
              <a:rPr lang="en-US" sz="3200" i="1" dirty="0" err="1"/>
              <a:t>tarde</a:t>
            </a:r>
            <a:r>
              <a:rPr lang="en-US" sz="3200" i="1" dirty="0"/>
              <a:t> para </a:t>
            </a:r>
            <a:r>
              <a:rPr lang="en-US" sz="3200" i="1" dirty="0" err="1"/>
              <a:t>os</a:t>
            </a:r>
            <a:r>
              <a:rPr lang="en-US" sz="3200" i="1" dirty="0"/>
              <a:t> </a:t>
            </a:r>
            <a:r>
              <a:rPr lang="en-US" sz="3200" i="1" dirty="0" err="1"/>
              <a:t>fantasmas</a:t>
            </a:r>
            <a:r>
              <a:rPr lang="en-US" sz="3200" i="1" dirty="0"/>
              <a:t> e </a:t>
            </a:r>
            <a:r>
              <a:rPr lang="en-US" sz="3200" i="1" dirty="0" err="1"/>
              <a:t>saio</a:t>
            </a:r>
            <a:r>
              <a:rPr lang="en-US" sz="3200" i="1" dirty="0"/>
              <a:t> e </a:t>
            </a:r>
            <a:r>
              <a:rPr lang="en-US" sz="3200" i="1" dirty="0" err="1"/>
              <a:t>falo</a:t>
            </a:r>
            <a:r>
              <a:rPr lang="en-US" sz="3200" i="1" dirty="0"/>
              <a:t> boa </a:t>
            </a:r>
            <a:r>
              <a:rPr lang="en-US" sz="3200" i="1" dirty="0" err="1"/>
              <a:t>tarde</a:t>
            </a:r>
            <a:r>
              <a:rPr lang="en-US" sz="3200" i="1" dirty="0"/>
              <a:t> para </a:t>
            </a:r>
            <a:r>
              <a:rPr lang="en-US" sz="3200" i="1" dirty="0" err="1"/>
              <a:t>os</a:t>
            </a:r>
            <a:r>
              <a:rPr lang="en-US" sz="3200" i="1" dirty="0"/>
              <a:t> </a:t>
            </a:r>
            <a:r>
              <a:rPr lang="en-US" sz="3200" i="1" dirty="0" err="1"/>
              <a:t>fantasmas</a:t>
            </a:r>
            <a:r>
              <a:rPr lang="en-US" sz="3200" i="1" dirty="0"/>
              <a:t>, </a:t>
            </a:r>
            <a:r>
              <a:rPr lang="en-US" sz="3200" i="1" dirty="0" err="1"/>
              <a:t>ninguém</a:t>
            </a:r>
            <a:r>
              <a:rPr lang="en-US" sz="3200" i="1" dirty="0"/>
              <a:t> </a:t>
            </a:r>
            <a:r>
              <a:rPr lang="en-US" sz="3200" i="1" dirty="0" err="1"/>
              <a:t>entra</a:t>
            </a:r>
            <a:r>
              <a:rPr lang="en-US" sz="3200" i="1" dirty="0"/>
              <a:t>. </a:t>
            </a:r>
            <a:r>
              <a:rPr lang="en-US" sz="3200" i="1" dirty="0" err="1"/>
              <a:t>Nesse</a:t>
            </a:r>
            <a:r>
              <a:rPr lang="en-US" sz="3200" i="1" dirty="0"/>
              <a:t> tempo </a:t>
            </a:r>
            <a:r>
              <a:rPr lang="en-US" sz="3200" i="1" dirty="0" err="1"/>
              <a:t>todo</a:t>
            </a:r>
            <a:r>
              <a:rPr lang="en-US" sz="3200" i="1" dirty="0"/>
              <a:t> do </a:t>
            </a:r>
            <a:r>
              <a:rPr lang="en-US" sz="3200" i="1" dirty="0" err="1"/>
              <a:t>ensino</a:t>
            </a:r>
            <a:r>
              <a:rPr lang="en-US" sz="3200" i="1" dirty="0"/>
              <a:t> </a:t>
            </a:r>
            <a:r>
              <a:rPr lang="en-US" sz="3200" i="1" dirty="0" err="1"/>
              <a:t>remoto</a:t>
            </a:r>
            <a:r>
              <a:rPr lang="en-US" sz="3200" i="1" dirty="0"/>
              <a:t> </a:t>
            </a:r>
            <a:r>
              <a:rPr lang="en-US" sz="3200" i="1" dirty="0" err="1"/>
              <a:t>dois</a:t>
            </a:r>
            <a:r>
              <a:rPr lang="en-US" sz="3200" i="1" dirty="0"/>
              <a:t> </a:t>
            </a:r>
            <a:r>
              <a:rPr lang="en-US" sz="3200" i="1" dirty="0" err="1"/>
              <a:t>alunos</a:t>
            </a:r>
            <a:r>
              <a:rPr lang="en-US" sz="3200" i="1" dirty="0"/>
              <a:t> </a:t>
            </a:r>
            <a:r>
              <a:rPr lang="en-US" sz="3200" i="1" dirty="0" err="1"/>
              <a:t>entraram</a:t>
            </a:r>
            <a:r>
              <a:rPr lang="en-US" sz="3200" i="1" dirty="0"/>
              <a:t> e </a:t>
            </a:r>
            <a:r>
              <a:rPr lang="en-US" sz="3200" i="1" dirty="0" err="1"/>
              <a:t>falaram</a:t>
            </a:r>
            <a:r>
              <a:rPr lang="en-US" sz="3200" i="1" dirty="0"/>
              <a:t> boa </a:t>
            </a:r>
            <a:r>
              <a:rPr lang="en-US" sz="3200" i="1" dirty="0" err="1"/>
              <a:t>tarde</a:t>
            </a:r>
            <a:r>
              <a:rPr lang="en-US" sz="3200" i="1" dirty="0"/>
              <a:t> (</a:t>
            </a:r>
            <a:r>
              <a:rPr lang="en-US" sz="3200" i="1" dirty="0" err="1"/>
              <a:t>professora</a:t>
            </a:r>
            <a:r>
              <a:rPr lang="en-US" sz="3200" i="1" dirty="0"/>
              <a:t> 5 </a:t>
            </a:r>
            <a:r>
              <a:rPr lang="en-US" sz="3200" i="1" dirty="0" err="1"/>
              <a:t>ano</a:t>
            </a:r>
            <a:r>
              <a:rPr lang="en-US" sz="3200" i="1" dirty="0"/>
              <a:t>). </a:t>
            </a:r>
          </a:p>
          <a:p>
            <a:pPr marL="0" indent="0">
              <a:buNone/>
            </a:pPr>
            <a:endParaRPr lang="en-US" sz="3600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100538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AA550-EECC-144B-95C5-2E470FD09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err="1"/>
              <a:t>Quais</a:t>
            </a:r>
            <a:r>
              <a:rPr lang="en-US" sz="4000" dirty="0"/>
              <a:t> as </a:t>
            </a:r>
            <a:r>
              <a:rPr lang="en-US" sz="4000" dirty="0" err="1"/>
              <a:t>características</a:t>
            </a:r>
            <a:r>
              <a:rPr lang="en-US" sz="4000" dirty="0"/>
              <a:t> da </a:t>
            </a:r>
            <a:r>
              <a:rPr lang="en-US" sz="4000" dirty="0" err="1"/>
              <a:t>prática</a:t>
            </a:r>
            <a:r>
              <a:rPr lang="en-US" sz="4000" dirty="0"/>
              <a:t> </a:t>
            </a:r>
            <a:r>
              <a:rPr lang="en-US" sz="4000" dirty="0" err="1"/>
              <a:t>pedagógica</a:t>
            </a:r>
            <a:r>
              <a:rPr lang="en-US" sz="4000" dirty="0"/>
              <a:t> </a:t>
            </a:r>
            <a:r>
              <a:rPr lang="en-US" sz="4000" dirty="0" err="1"/>
              <a:t>neste</a:t>
            </a:r>
            <a:r>
              <a:rPr lang="en-US" sz="4000" dirty="0"/>
              <a:t> </a:t>
            </a:r>
            <a:r>
              <a:rPr lang="en-US" sz="4000" dirty="0" err="1"/>
              <a:t>contexto</a:t>
            </a:r>
            <a:r>
              <a:rPr lang="en-US" sz="4000" dirty="0"/>
              <a:t>? Que </a:t>
            </a:r>
            <a:r>
              <a:rPr lang="en-US" sz="4000" dirty="0" err="1"/>
              <a:t>alfabetização</a:t>
            </a:r>
            <a:r>
              <a:rPr lang="en-US" sz="4000" dirty="0"/>
              <a:t> </a:t>
            </a:r>
            <a:r>
              <a:rPr lang="en-US" sz="4000" dirty="0" err="1"/>
              <a:t>é</a:t>
            </a:r>
            <a:r>
              <a:rPr lang="en-US" sz="4000" dirty="0"/>
              <a:t> </a:t>
            </a:r>
            <a:r>
              <a:rPr lang="en-US" sz="4000" dirty="0" err="1"/>
              <a:t>possível</a:t>
            </a:r>
            <a:r>
              <a:rPr lang="en-US" sz="4000" dirty="0"/>
              <a:t>? </a:t>
            </a:r>
            <a:endParaRPr lang="en-B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2409D-41E7-EC40-B444-0388E3145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ALFABETIZAÇÃO: um </a:t>
            </a:r>
            <a:r>
              <a:rPr lang="en-US" sz="3200" dirty="0" err="1"/>
              <a:t>processo</a:t>
            </a:r>
            <a:r>
              <a:rPr lang="en-US" sz="3200" dirty="0"/>
              <a:t> de </a:t>
            </a:r>
            <a:r>
              <a:rPr lang="en-US" sz="3200" dirty="0" err="1"/>
              <a:t>apropriação</a:t>
            </a:r>
            <a:r>
              <a:rPr lang="en-US" sz="3200" dirty="0"/>
              <a:t> de </a:t>
            </a:r>
            <a:r>
              <a:rPr lang="en-US" sz="3200" dirty="0" err="1"/>
              <a:t>uma</a:t>
            </a:r>
            <a:r>
              <a:rPr lang="en-US" sz="3200" dirty="0"/>
              <a:t> </a:t>
            </a:r>
            <a:r>
              <a:rPr lang="en-US" sz="3200" dirty="0" err="1"/>
              <a:t>cultura</a:t>
            </a:r>
            <a:r>
              <a:rPr lang="en-US" sz="3200" dirty="0"/>
              <a:t> </a:t>
            </a:r>
            <a:r>
              <a:rPr lang="en-US" sz="3200" dirty="0" err="1"/>
              <a:t>escrita</a:t>
            </a:r>
            <a:r>
              <a:rPr lang="en-US" sz="3200" dirty="0"/>
              <a:t> plural e </a:t>
            </a:r>
            <a:r>
              <a:rPr lang="en-US" sz="3200" dirty="0" err="1"/>
              <a:t>diversa</a:t>
            </a:r>
            <a:r>
              <a:rPr lang="en-US" sz="3200" dirty="0"/>
              <a:t>, que </a:t>
            </a:r>
            <a:r>
              <a:rPr lang="en-US" sz="3200" dirty="0" err="1"/>
              <a:t>implica</a:t>
            </a:r>
            <a:r>
              <a:rPr lang="en-US" sz="3200" dirty="0"/>
              <a:t> </a:t>
            </a:r>
            <a:r>
              <a:rPr lang="en-US" sz="3200" dirty="0" err="1"/>
              <a:t>não</a:t>
            </a:r>
            <a:r>
              <a:rPr lang="en-US" sz="3200" dirty="0"/>
              <a:t> </a:t>
            </a:r>
            <a:r>
              <a:rPr lang="en-US" sz="3200" dirty="0" err="1"/>
              <a:t>apenas</a:t>
            </a:r>
            <a:r>
              <a:rPr lang="en-US" sz="3200" dirty="0"/>
              <a:t> o </a:t>
            </a:r>
            <a:r>
              <a:rPr lang="en-US" sz="3200" dirty="0" err="1"/>
              <a:t>reconhecimento</a:t>
            </a:r>
            <a:r>
              <a:rPr lang="en-US" sz="3200" dirty="0"/>
              <a:t> das </a:t>
            </a:r>
            <a:r>
              <a:rPr lang="en-US" sz="3200" dirty="0" err="1"/>
              <a:t>funções</a:t>
            </a:r>
            <a:r>
              <a:rPr lang="en-US" sz="3200" dirty="0"/>
              <a:t> </a:t>
            </a:r>
            <a:r>
              <a:rPr lang="en-US" sz="3200" dirty="0" err="1"/>
              <a:t>desta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sociedade</a:t>
            </a:r>
            <a:r>
              <a:rPr lang="en-US" sz="3200" dirty="0"/>
              <a:t> mas </a:t>
            </a:r>
            <a:r>
              <a:rPr lang="en-US" sz="3200" dirty="0" err="1"/>
              <a:t>também</a:t>
            </a:r>
            <a:r>
              <a:rPr lang="en-US" sz="3200" dirty="0"/>
              <a:t> a </a:t>
            </a:r>
            <a:r>
              <a:rPr lang="en-US" sz="3200" dirty="0" err="1"/>
              <a:t>reflexão</a:t>
            </a:r>
            <a:r>
              <a:rPr lang="en-US" sz="3200" dirty="0"/>
              <a:t> </a:t>
            </a:r>
            <a:r>
              <a:rPr lang="en-US" sz="3200" dirty="0" err="1"/>
              <a:t>sobre</a:t>
            </a:r>
            <a:r>
              <a:rPr lang="en-US" sz="3200" dirty="0"/>
              <a:t> </a:t>
            </a:r>
            <a:r>
              <a:rPr lang="en-US" sz="3200" dirty="0" err="1"/>
              <a:t>seus</a:t>
            </a:r>
            <a:r>
              <a:rPr lang="en-US" sz="3200" dirty="0"/>
              <a:t> </a:t>
            </a:r>
            <a:r>
              <a:rPr lang="en-US" sz="3200" dirty="0" err="1"/>
              <a:t>usos</a:t>
            </a:r>
            <a:r>
              <a:rPr lang="en-US" sz="3200" dirty="0"/>
              <a:t>, as </a:t>
            </a:r>
            <a:r>
              <a:rPr lang="en-US" sz="3200" dirty="0" err="1"/>
              <a:t>relações</a:t>
            </a:r>
            <a:r>
              <a:rPr lang="en-US" sz="3200" dirty="0"/>
              <a:t> de </a:t>
            </a:r>
            <a:r>
              <a:rPr lang="en-US" sz="3200" dirty="0" err="1"/>
              <a:t>poder</a:t>
            </a:r>
            <a:r>
              <a:rPr lang="en-US" sz="3200" dirty="0"/>
              <a:t> </a:t>
            </a:r>
            <a:r>
              <a:rPr lang="en-US" sz="3200" dirty="0" err="1"/>
              <a:t>envolvidas</a:t>
            </a:r>
            <a:r>
              <a:rPr lang="en-US" sz="3200" dirty="0"/>
              <a:t> e o </a:t>
            </a:r>
            <a:r>
              <a:rPr lang="en-US" sz="3200" dirty="0" err="1"/>
              <a:t>potencial</a:t>
            </a:r>
            <a:r>
              <a:rPr lang="en-US" sz="3200" dirty="0"/>
              <a:t> de </a:t>
            </a:r>
            <a:r>
              <a:rPr lang="en-US" sz="3200" dirty="0" err="1"/>
              <a:t>transformação</a:t>
            </a:r>
            <a:r>
              <a:rPr lang="en-US" sz="3200" dirty="0"/>
              <a:t> da </a:t>
            </a:r>
            <a:r>
              <a:rPr lang="en-US" sz="3200" dirty="0" err="1"/>
              <a:t>sociedade</a:t>
            </a:r>
            <a:r>
              <a:rPr lang="en-US" sz="3200" dirty="0"/>
              <a:t> </a:t>
            </a:r>
            <a:r>
              <a:rPr lang="en-US" sz="3200" dirty="0" err="1"/>
              <a:t>quando</a:t>
            </a:r>
            <a:r>
              <a:rPr lang="en-US" sz="3200" dirty="0"/>
              <a:t> </a:t>
            </a:r>
            <a:r>
              <a:rPr lang="en-US" sz="3200" dirty="0" err="1"/>
              <a:t>agimos</a:t>
            </a:r>
            <a:r>
              <a:rPr lang="en-US" sz="3200" dirty="0"/>
              <a:t> com a </a:t>
            </a:r>
            <a:r>
              <a:rPr lang="en-US" sz="3200" dirty="0" err="1"/>
              <a:t>escrita</a:t>
            </a:r>
            <a:r>
              <a:rPr lang="en-US" sz="3200" dirty="0"/>
              <a:t> e pela </a:t>
            </a:r>
            <a:r>
              <a:rPr lang="en-US" sz="3200" dirty="0" err="1"/>
              <a:t>escrita</a:t>
            </a:r>
            <a:r>
              <a:rPr lang="en-US" sz="3200" dirty="0"/>
              <a:t> para combater as </a:t>
            </a:r>
            <a:r>
              <a:rPr lang="en-US" sz="3200" dirty="0" err="1"/>
              <a:t>desigualdades</a:t>
            </a:r>
            <a:r>
              <a:rPr lang="en-US" sz="3200" dirty="0"/>
              <a:t> </a:t>
            </a:r>
            <a:r>
              <a:rPr lang="en-US" sz="3200" dirty="0" err="1"/>
              <a:t>sociais</a:t>
            </a:r>
            <a:r>
              <a:rPr lang="en-US" sz="3200" dirty="0"/>
              <a:t>. </a:t>
            </a:r>
            <a:r>
              <a:rPr lang="en-US" sz="3200" dirty="0" err="1"/>
              <a:t>Portanto</a:t>
            </a:r>
            <a:r>
              <a:rPr lang="en-US" sz="3200" dirty="0"/>
              <a:t>, </a:t>
            </a:r>
            <a:r>
              <a:rPr lang="en-US" sz="3200" dirty="0" err="1"/>
              <a:t>não</a:t>
            </a:r>
            <a:r>
              <a:rPr lang="en-US" sz="3200" dirty="0"/>
              <a:t> se </a:t>
            </a:r>
            <a:r>
              <a:rPr lang="en-US" sz="3200" dirty="0" err="1"/>
              <a:t>reduz</a:t>
            </a:r>
            <a:r>
              <a:rPr lang="en-US" sz="3200" dirty="0"/>
              <a:t> a </a:t>
            </a:r>
            <a:r>
              <a:rPr lang="en-US" sz="3200" dirty="0" err="1"/>
              <a:t>processos</a:t>
            </a:r>
            <a:r>
              <a:rPr lang="en-US" sz="3200" dirty="0"/>
              <a:t> de </a:t>
            </a:r>
            <a:r>
              <a:rPr lang="en-US" sz="3200" dirty="0" err="1"/>
              <a:t>codificação</a:t>
            </a:r>
            <a:r>
              <a:rPr lang="en-US" sz="3200" dirty="0"/>
              <a:t> e </a:t>
            </a:r>
            <a:r>
              <a:rPr lang="en-US" sz="3200" dirty="0" err="1"/>
              <a:t>decodificação</a:t>
            </a:r>
            <a:r>
              <a:rPr lang="en-US" sz="3200" dirty="0"/>
              <a:t> da </a:t>
            </a:r>
            <a:r>
              <a:rPr lang="en-US" sz="3200" dirty="0" err="1"/>
              <a:t>escrita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54669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76950-44BC-F647-8157-34E9A1475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8100"/>
            <a:ext cx="10515600" cy="5706319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10000" dirty="0" err="1"/>
              <a:t>Rotina</a:t>
            </a:r>
            <a:endParaRPr lang="en-US" sz="10000" dirty="0"/>
          </a:p>
          <a:p>
            <a:pPr marL="0" indent="0">
              <a:buNone/>
            </a:pPr>
            <a:endParaRPr lang="en-US" sz="8600" dirty="0"/>
          </a:p>
          <a:p>
            <a:pPr>
              <a:buFont typeface="Wingdings" pitchFamily="2" charset="2"/>
              <a:buChar char="ü"/>
            </a:pPr>
            <a:r>
              <a:rPr lang="en-US" sz="8600" dirty="0" err="1"/>
              <a:t>segunda</a:t>
            </a:r>
            <a:r>
              <a:rPr lang="en-US" sz="8600" dirty="0"/>
              <a:t> -</a:t>
            </a:r>
            <a:r>
              <a:rPr lang="en-US" sz="8600" dirty="0" err="1"/>
              <a:t>feira</a:t>
            </a:r>
            <a:r>
              <a:rPr lang="en-US" sz="8600" dirty="0"/>
              <a:t> - </a:t>
            </a:r>
            <a:r>
              <a:rPr lang="en-US" sz="8600" dirty="0" err="1"/>
              <a:t>postagem</a:t>
            </a:r>
            <a:r>
              <a:rPr lang="en-US" sz="8600" dirty="0"/>
              <a:t> de </a:t>
            </a:r>
            <a:r>
              <a:rPr lang="en-US" sz="8600" dirty="0" err="1"/>
              <a:t>atividades</a:t>
            </a:r>
            <a:r>
              <a:rPr lang="en-US" sz="8600" dirty="0"/>
              <a:t> da </a:t>
            </a:r>
            <a:r>
              <a:rPr lang="en-US" sz="8600" dirty="0" err="1"/>
              <a:t>semana</a:t>
            </a:r>
            <a:r>
              <a:rPr lang="en-US" sz="8600" dirty="0"/>
              <a:t> a </a:t>
            </a:r>
            <a:r>
              <a:rPr lang="en-US" sz="8600" dirty="0" err="1"/>
              <a:t>serem</a:t>
            </a:r>
            <a:r>
              <a:rPr lang="en-US" sz="8600" dirty="0"/>
              <a:t> </a:t>
            </a:r>
            <a:r>
              <a:rPr lang="en-US" sz="8600" dirty="0" err="1"/>
              <a:t>entregues</a:t>
            </a:r>
            <a:r>
              <a:rPr lang="en-US" sz="8600" dirty="0"/>
              <a:t> </a:t>
            </a:r>
            <a:r>
              <a:rPr lang="en-US" sz="8600" dirty="0" err="1"/>
              <a:t>até</a:t>
            </a:r>
            <a:r>
              <a:rPr lang="en-US" sz="8600" dirty="0"/>
              <a:t> a </a:t>
            </a:r>
            <a:r>
              <a:rPr lang="en-US" sz="8600" dirty="0" err="1"/>
              <a:t>sexta</a:t>
            </a:r>
            <a:r>
              <a:rPr lang="en-US" sz="8600" dirty="0"/>
              <a:t> </a:t>
            </a:r>
            <a:r>
              <a:rPr lang="en-US" sz="8600" dirty="0" err="1"/>
              <a:t>feira</a:t>
            </a:r>
            <a:r>
              <a:rPr lang="en-US" sz="86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8600" dirty="0"/>
              <a:t>audios e videos </a:t>
            </a:r>
            <a:r>
              <a:rPr lang="en-US" sz="8600" dirty="0" err="1"/>
              <a:t>explicativos</a:t>
            </a:r>
            <a:r>
              <a:rPr lang="en-US" sz="8600" dirty="0"/>
              <a:t> das </a:t>
            </a:r>
            <a:r>
              <a:rPr lang="en-US" sz="8600" dirty="0" err="1"/>
              <a:t>atividades</a:t>
            </a:r>
            <a:r>
              <a:rPr lang="en-US" sz="8600" dirty="0"/>
              <a:t> para </a:t>
            </a:r>
            <a:r>
              <a:rPr lang="en-US" sz="8600" dirty="0" err="1"/>
              <a:t>os</a:t>
            </a:r>
            <a:r>
              <a:rPr lang="en-US" sz="8600" dirty="0"/>
              <a:t> </a:t>
            </a:r>
            <a:r>
              <a:rPr lang="en-US" sz="8600" dirty="0" err="1"/>
              <a:t>pais</a:t>
            </a:r>
            <a:r>
              <a:rPr lang="en-US" sz="86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8600" dirty="0" err="1"/>
              <a:t>atividades</a:t>
            </a:r>
            <a:r>
              <a:rPr lang="en-US" sz="8600" dirty="0"/>
              <a:t> </a:t>
            </a:r>
            <a:r>
              <a:rPr lang="en-US" sz="8600" dirty="0" err="1"/>
              <a:t>são</a:t>
            </a:r>
            <a:r>
              <a:rPr lang="en-US" sz="8600" dirty="0"/>
              <a:t> </a:t>
            </a:r>
            <a:r>
              <a:rPr lang="en-US" sz="8600" dirty="0" err="1"/>
              <a:t>fotografias</a:t>
            </a:r>
            <a:r>
              <a:rPr lang="en-US" sz="8600" dirty="0"/>
              <a:t> do </a:t>
            </a:r>
            <a:r>
              <a:rPr lang="en-US" sz="8600" dirty="0" err="1"/>
              <a:t>próprio</a:t>
            </a:r>
            <a:r>
              <a:rPr lang="en-US" sz="8600" dirty="0"/>
              <a:t> PET (Estado) </a:t>
            </a:r>
            <a:r>
              <a:rPr lang="en-US" sz="8600" dirty="0" err="1"/>
              <a:t>ou</a:t>
            </a:r>
            <a:r>
              <a:rPr lang="en-US" sz="8600" dirty="0"/>
              <a:t> </a:t>
            </a:r>
            <a:r>
              <a:rPr lang="en-US" sz="8600" dirty="0" err="1"/>
              <a:t>elaboradas</a:t>
            </a:r>
            <a:r>
              <a:rPr lang="en-US" sz="8600" dirty="0"/>
              <a:t> pela </a:t>
            </a:r>
            <a:r>
              <a:rPr lang="en-US" sz="8600" dirty="0" err="1"/>
              <a:t>docente</a:t>
            </a:r>
            <a:r>
              <a:rPr lang="en-US" sz="8600" dirty="0"/>
              <a:t> e/</a:t>
            </a:r>
            <a:r>
              <a:rPr lang="en-US" sz="8600" dirty="0" err="1"/>
              <a:t>ou</a:t>
            </a:r>
            <a:r>
              <a:rPr lang="en-US" sz="8600" dirty="0"/>
              <a:t> </a:t>
            </a:r>
            <a:r>
              <a:rPr lang="en-US" sz="8600" dirty="0" err="1"/>
              <a:t>extraídas</a:t>
            </a:r>
            <a:r>
              <a:rPr lang="en-US" sz="8600" dirty="0"/>
              <a:t> do </a:t>
            </a:r>
            <a:r>
              <a:rPr lang="en-US" sz="8600" dirty="0" err="1"/>
              <a:t>livro</a:t>
            </a:r>
            <a:r>
              <a:rPr lang="en-US" sz="8600" dirty="0"/>
              <a:t> </a:t>
            </a:r>
            <a:r>
              <a:rPr lang="en-US" sz="8600" dirty="0" err="1"/>
              <a:t>didático</a:t>
            </a:r>
            <a:r>
              <a:rPr lang="en-US" sz="86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8600" dirty="0" err="1"/>
              <a:t>podem</a:t>
            </a:r>
            <a:r>
              <a:rPr lang="en-US" sz="8600" dirty="0"/>
              <a:t> ser </a:t>
            </a:r>
            <a:r>
              <a:rPr lang="en-US" sz="8600" dirty="0" err="1"/>
              <a:t>também</a:t>
            </a:r>
            <a:r>
              <a:rPr lang="en-US" sz="8600" dirty="0"/>
              <a:t> videos </a:t>
            </a:r>
            <a:r>
              <a:rPr lang="en-US" sz="8600" dirty="0" err="1"/>
              <a:t>curtos</a:t>
            </a:r>
            <a:r>
              <a:rPr lang="en-US" sz="8600" dirty="0"/>
              <a:t> do </a:t>
            </a:r>
            <a:r>
              <a:rPr lang="en-US" sz="8600" dirty="0" err="1"/>
              <a:t>youtube</a:t>
            </a:r>
            <a:r>
              <a:rPr lang="en-US" sz="8600" dirty="0"/>
              <a:t> </a:t>
            </a:r>
            <a:r>
              <a:rPr lang="en-US" sz="8600" dirty="0" err="1"/>
              <a:t>ou</a:t>
            </a:r>
            <a:r>
              <a:rPr lang="en-US" sz="8600" dirty="0"/>
              <a:t> de </a:t>
            </a:r>
            <a:r>
              <a:rPr lang="en-US" sz="8600" dirty="0" err="1"/>
              <a:t>outras</a:t>
            </a:r>
            <a:r>
              <a:rPr lang="en-US" sz="8600" dirty="0"/>
              <a:t> </a:t>
            </a:r>
            <a:r>
              <a:rPr lang="en-US" sz="8600" dirty="0" err="1"/>
              <a:t>plataformas</a:t>
            </a:r>
            <a:r>
              <a:rPr lang="en-US" sz="8600" dirty="0"/>
              <a:t>. No </a:t>
            </a:r>
            <a:r>
              <a:rPr lang="en-US" sz="8600" dirty="0" err="1"/>
              <a:t>caso</a:t>
            </a:r>
            <a:r>
              <a:rPr lang="en-US" sz="8600" dirty="0"/>
              <a:t> da </a:t>
            </a:r>
            <a:r>
              <a:rPr lang="en-US" sz="8600" dirty="0" err="1"/>
              <a:t>professora</a:t>
            </a:r>
            <a:r>
              <a:rPr lang="en-US" sz="8600" dirty="0"/>
              <a:t> do </a:t>
            </a:r>
            <a:r>
              <a:rPr lang="en-US" sz="8600" dirty="0" err="1"/>
              <a:t>Ceará</a:t>
            </a:r>
            <a:r>
              <a:rPr lang="en-US" sz="8600" dirty="0"/>
              <a:t>, a </a:t>
            </a:r>
            <a:r>
              <a:rPr lang="en-US" sz="8600" dirty="0" err="1"/>
              <a:t>fonte</a:t>
            </a:r>
            <a:r>
              <a:rPr lang="en-US" sz="8600" dirty="0"/>
              <a:t> principal </a:t>
            </a:r>
            <a:r>
              <a:rPr lang="en-US" sz="8600" dirty="0" err="1"/>
              <a:t>é</a:t>
            </a:r>
            <a:r>
              <a:rPr lang="en-US" sz="8600" dirty="0"/>
              <a:t> o site do PAIC com videos </a:t>
            </a:r>
            <a:r>
              <a:rPr lang="en-US" sz="8600" dirty="0" err="1"/>
              <a:t>curtos</a:t>
            </a:r>
            <a:r>
              <a:rPr lang="en-US" sz="8600" dirty="0"/>
              <a:t> de </a:t>
            </a:r>
            <a:r>
              <a:rPr lang="en-US" sz="8600" dirty="0" err="1"/>
              <a:t>estórias</a:t>
            </a:r>
            <a:r>
              <a:rPr lang="en-US" sz="8600" dirty="0"/>
              <a:t> </a:t>
            </a:r>
            <a:r>
              <a:rPr lang="en-US" sz="8600" dirty="0" err="1"/>
              <a:t>lidas</a:t>
            </a:r>
            <a:r>
              <a:rPr lang="en-US" sz="8600" dirty="0"/>
              <a:t> </a:t>
            </a:r>
            <a:r>
              <a:rPr lang="en-US" sz="8600" dirty="0" err="1"/>
              <a:t>ou</a:t>
            </a:r>
            <a:r>
              <a:rPr lang="en-US" sz="8600" dirty="0"/>
              <a:t> </a:t>
            </a:r>
            <a:r>
              <a:rPr lang="en-US" sz="8600" dirty="0" err="1"/>
              <a:t>contadas</a:t>
            </a:r>
            <a:r>
              <a:rPr lang="en-US" sz="8600" dirty="0"/>
              <a:t> por um </a:t>
            </a:r>
            <a:r>
              <a:rPr lang="en-US" sz="8600" dirty="0" err="1"/>
              <a:t>adulto</a:t>
            </a:r>
            <a:r>
              <a:rPr lang="en-US" sz="8600" dirty="0"/>
              <a:t>. </a:t>
            </a:r>
          </a:p>
          <a:p>
            <a:pPr>
              <a:buFont typeface="Wingdings" pitchFamily="2" charset="2"/>
              <a:buChar char="Ø"/>
            </a:pPr>
            <a:endParaRPr lang="en-US" sz="8600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79227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DB24E-219E-C049-94AE-566E46188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803" y="601885"/>
            <a:ext cx="10531997" cy="62561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i="1" dirty="0">
                <a:solidFill>
                  <a:srgbClr val="FF0000"/>
                </a:solidFill>
              </a:rPr>
              <a:t>Eu </a:t>
            </a:r>
            <a:r>
              <a:rPr lang="en-US" sz="2800" i="1" dirty="0" err="1">
                <a:solidFill>
                  <a:srgbClr val="FF0000"/>
                </a:solidFill>
              </a:rPr>
              <a:t>tenho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até</a:t>
            </a:r>
            <a:r>
              <a:rPr lang="en-US" sz="2800" i="1" dirty="0">
                <a:solidFill>
                  <a:srgbClr val="FF0000"/>
                </a:solidFill>
              </a:rPr>
              <a:t> um </a:t>
            </a:r>
            <a:r>
              <a:rPr lang="en-US" sz="2800" i="1" dirty="0" err="1">
                <a:solidFill>
                  <a:srgbClr val="FF0000"/>
                </a:solidFill>
              </a:rPr>
              <a:t>quadro</a:t>
            </a:r>
            <a:r>
              <a:rPr lang="en-US" sz="2800" i="1" dirty="0">
                <a:solidFill>
                  <a:srgbClr val="FF0000"/>
                </a:solidFill>
              </a:rPr>
              <a:t> de </a:t>
            </a:r>
            <a:r>
              <a:rPr lang="en-US" sz="2800" i="1" dirty="0" err="1">
                <a:solidFill>
                  <a:srgbClr val="FF0000"/>
                </a:solidFill>
              </a:rPr>
              <a:t>giz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aqui</a:t>
            </a:r>
            <a:r>
              <a:rPr lang="en-US" sz="2800" i="1" dirty="0">
                <a:solidFill>
                  <a:srgbClr val="FF0000"/>
                </a:solidFill>
              </a:rPr>
              <a:t> no meu quarto, as </a:t>
            </a:r>
            <a:r>
              <a:rPr lang="en-US" sz="2800" i="1" dirty="0" err="1">
                <a:solidFill>
                  <a:srgbClr val="FF0000"/>
                </a:solidFill>
              </a:rPr>
              <a:t>vezes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mesmo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vou</a:t>
            </a:r>
            <a:r>
              <a:rPr lang="en-US" sz="2800" i="1" dirty="0">
                <a:solidFill>
                  <a:srgbClr val="FF0000"/>
                </a:solidFill>
              </a:rPr>
              <a:t> para o </a:t>
            </a:r>
            <a:r>
              <a:rPr lang="en-US" sz="2800" i="1" dirty="0" err="1">
                <a:solidFill>
                  <a:srgbClr val="FF0000"/>
                </a:solidFill>
              </a:rPr>
              <a:t>quadro</a:t>
            </a:r>
            <a:r>
              <a:rPr lang="en-US" sz="2800" i="1" dirty="0">
                <a:solidFill>
                  <a:srgbClr val="FF0000"/>
                </a:solidFill>
              </a:rPr>
              <a:t> e </a:t>
            </a:r>
            <a:r>
              <a:rPr lang="en-US" sz="2800" i="1" dirty="0" err="1">
                <a:solidFill>
                  <a:srgbClr val="FF0000"/>
                </a:solidFill>
              </a:rPr>
              <a:t>vou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gravando</a:t>
            </a:r>
            <a:r>
              <a:rPr lang="en-US" sz="2800" i="1" dirty="0">
                <a:solidFill>
                  <a:srgbClr val="FF0000"/>
                </a:solidFill>
              </a:rPr>
              <a:t> o </a:t>
            </a:r>
            <a:r>
              <a:rPr lang="en-US" sz="2800" i="1" dirty="0" err="1">
                <a:solidFill>
                  <a:srgbClr val="FF0000"/>
                </a:solidFill>
              </a:rPr>
              <a:t>vídeo</a:t>
            </a:r>
            <a:r>
              <a:rPr lang="en-US" sz="2800" i="1" dirty="0">
                <a:solidFill>
                  <a:srgbClr val="FF0000"/>
                </a:solidFill>
              </a:rPr>
              <a:t> para </a:t>
            </a:r>
            <a:r>
              <a:rPr lang="en-US" sz="2800" i="1" dirty="0" err="1">
                <a:solidFill>
                  <a:srgbClr val="FF0000"/>
                </a:solidFill>
              </a:rPr>
              <a:t>estar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passando</a:t>
            </a:r>
            <a:r>
              <a:rPr lang="en-US" sz="2800" i="1" dirty="0">
                <a:solidFill>
                  <a:srgbClr val="FF0000"/>
                </a:solidFill>
              </a:rPr>
              <a:t> para as </a:t>
            </a:r>
            <a:r>
              <a:rPr lang="en-US" sz="2800" i="1" dirty="0" err="1">
                <a:solidFill>
                  <a:srgbClr val="FF0000"/>
                </a:solidFill>
              </a:rPr>
              <a:t>crianças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isso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acontece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também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quando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eles</a:t>
            </a:r>
            <a:r>
              <a:rPr lang="en-US" sz="2800" i="1" dirty="0">
                <a:solidFill>
                  <a:srgbClr val="FF0000"/>
                </a:solidFill>
              </a:rPr>
              <a:t> me </a:t>
            </a:r>
            <a:r>
              <a:rPr lang="en-US" sz="2800" i="1" dirty="0" err="1">
                <a:solidFill>
                  <a:srgbClr val="FF0000"/>
                </a:solidFill>
              </a:rPr>
              <a:t>perguntam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dúvidas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durante</a:t>
            </a:r>
            <a:r>
              <a:rPr lang="en-US" sz="2800" i="1" dirty="0">
                <a:solidFill>
                  <a:srgbClr val="FF0000"/>
                </a:solidFill>
              </a:rPr>
              <a:t> a aula e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venho</a:t>
            </a:r>
            <a:r>
              <a:rPr lang="en-US" sz="2800" i="1" dirty="0">
                <a:solidFill>
                  <a:srgbClr val="FF0000"/>
                </a:solidFill>
              </a:rPr>
              <a:t> pro </a:t>
            </a:r>
            <a:r>
              <a:rPr lang="en-US" sz="2800" i="1" dirty="0" err="1">
                <a:solidFill>
                  <a:srgbClr val="FF0000"/>
                </a:solidFill>
              </a:rPr>
              <a:t>quadro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gravo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vídeo</a:t>
            </a:r>
            <a:r>
              <a:rPr lang="en-US" sz="2800" i="1" dirty="0">
                <a:solidFill>
                  <a:srgbClr val="FF0000"/>
                </a:solidFill>
              </a:rPr>
              <a:t> e </a:t>
            </a:r>
            <a:r>
              <a:rPr lang="en-US" sz="2800" i="1" dirty="0" err="1">
                <a:solidFill>
                  <a:srgbClr val="FF0000"/>
                </a:solidFill>
              </a:rPr>
              <a:t>envio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ou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através</a:t>
            </a:r>
            <a:r>
              <a:rPr lang="en-US" sz="2800" i="1" dirty="0">
                <a:solidFill>
                  <a:srgbClr val="FF0000"/>
                </a:solidFill>
              </a:rPr>
              <a:t> de </a:t>
            </a:r>
            <a:r>
              <a:rPr lang="en-US" sz="2800" i="1" dirty="0" err="1">
                <a:solidFill>
                  <a:srgbClr val="FF0000"/>
                </a:solidFill>
              </a:rPr>
              <a:t>áudio</a:t>
            </a:r>
            <a:r>
              <a:rPr lang="en-US" sz="2800" i="1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sz="28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i="1" dirty="0">
                <a:solidFill>
                  <a:srgbClr val="FF0000"/>
                </a:solidFill>
              </a:rPr>
              <a:t>Toda </a:t>
            </a:r>
            <a:r>
              <a:rPr lang="en-US" sz="2800" i="1" dirty="0" err="1">
                <a:solidFill>
                  <a:srgbClr val="FF0000"/>
                </a:solidFill>
              </a:rPr>
              <a:t>segunda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coloco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tudo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formato</a:t>
            </a:r>
            <a:r>
              <a:rPr lang="en-US" sz="2800" i="1" dirty="0">
                <a:solidFill>
                  <a:srgbClr val="FF0000"/>
                </a:solidFill>
              </a:rPr>
              <a:t> de </a:t>
            </a:r>
            <a:r>
              <a:rPr lang="en-US" sz="2800" i="1" dirty="0" err="1">
                <a:solidFill>
                  <a:srgbClr val="FF0000"/>
                </a:solidFill>
              </a:rPr>
              <a:t>foto</a:t>
            </a:r>
            <a:r>
              <a:rPr lang="en-US" sz="2800" i="1" dirty="0">
                <a:solidFill>
                  <a:srgbClr val="FF0000"/>
                </a:solidFill>
              </a:rPr>
              <a:t> por </a:t>
            </a:r>
            <a:r>
              <a:rPr lang="en-US" sz="2800" i="1" dirty="0" err="1">
                <a:solidFill>
                  <a:srgbClr val="FF0000"/>
                </a:solidFill>
              </a:rPr>
              <a:t>estar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usando</a:t>
            </a:r>
            <a:r>
              <a:rPr lang="en-US" sz="2800" i="1" dirty="0">
                <a:solidFill>
                  <a:srgbClr val="FF0000"/>
                </a:solidFill>
              </a:rPr>
              <a:t> o WhatsApp, </a:t>
            </a:r>
            <a:r>
              <a:rPr lang="en-US" sz="2800" i="1" dirty="0" err="1">
                <a:solidFill>
                  <a:srgbClr val="FF0000"/>
                </a:solidFill>
              </a:rPr>
              <a:t>aí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coloco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foto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todos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os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bilhetes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anúncios</a:t>
            </a:r>
            <a:r>
              <a:rPr lang="en-US" sz="2800" i="1" dirty="0">
                <a:solidFill>
                  <a:srgbClr val="FF0000"/>
                </a:solidFill>
              </a:rPr>
              <a:t> que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quero</a:t>
            </a:r>
            <a:r>
              <a:rPr lang="en-US" sz="2800" i="1" dirty="0">
                <a:solidFill>
                  <a:srgbClr val="FF0000"/>
                </a:solidFill>
              </a:rPr>
              <a:t> que </a:t>
            </a:r>
            <a:r>
              <a:rPr lang="en-US" sz="2800" i="1" dirty="0" err="1">
                <a:solidFill>
                  <a:srgbClr val="FF0000"/>
                </a:solidFill>
              </a:rPr>
              <a:t>leiam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pra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não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ficar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perdido</a:t>
            </a:r>
            <a:r>
              <a:rPr lang="en-US" sz="2800" i="1" dirty="0">
                <a:solidFill>
                  <a:srgbClr val="FF0000"/>
                </a:solidFill>
              </a:rPr>
              <a:t> no </a:t>
            </a:r>
            <a:r>
              <a:rPr lang="en-US" sz="2800" i="1" dirty="0" err="1">
                <a:solidFill>
                  <a:srgbClr val="FF0000"/>
                </a:solidFill>
              </a:rPr>
              <a:t>meio</a:t>
            </a:r>
            <a:r>
              <a:rPr lang="en-US" sz="2800" i="1" dirty="0">
                <a:solidFill>
                  <a:srgbClr val="FF0000"/>
                </a:solidFill>
              </a:rPr>
              <a:t> das conversas, </a:t>
            </a:r>
            <a:r>
              <a:rPr lang="en-US" sz="2800" i="1" dirty="0" err="1">
                <a:solidFill>
                  <a:srgbClr val="FF0000"/>
                </a:solidFill>
              </a:rPr>
              <a:t>aí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faço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formato</a:t>
            </a:r>
            <a:r>
              <a:rPr lang="en-US" sz="2800" i="1" dirty="0">
                <a:solidFill>
                  <a:srgbClr val="FF0000"/>
                </a:solidFill>
              </a:rPr>
              <a:t> de </a:t>
            </a:r>
            <a:r>
              <a:rPr lang="en-US" sz="2800" i="1" dirty="0" err="1">
                <a:solidFill>
                  <a:srgbClr val="FF0000"/>
                </a:solidFill>
              </a:rPr>
              <a:t>foto</a:t>
            </a:r>
            <a:r>
              <a:rPr lang="en-US" sz="2800" i="1" dirty="0">
                <a:solidFill>
                  <a:srgbClr val="FF0000"/>
                </a:solidFill>
              </a:rPr>
              <a:t> e </a:t>
            </a:r>
            <a:r>
              <a:rPr lang="en-US" sz="2800" i="1" dirty="0" err="1">
                <a:solidFill>
                  <a:srgbClr val="FF0000"/>
                </a:solidFill>
              </a:rPr>
              <a:t>coloco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português</a:t>
            </a:r>
            <a:r>
              <a:rPr lang="en-US" sz="2800" i="1" dirty="0">
                <a:solidFill>
                  <a:srgbClr val="FF0000"/>
                </a:solidFill>
              </a:rPr>
              <a:t>, o que </a:t>
            </a:r>
            <a:r>
              <a:rPr lang="en-US" sz="2800" i="1" dirty="0" err="1">
                <a:solidFill>
                  <a:srgbClr val="FF0000"/>
                </a:solidFill>
              </a:rPr>
              <a:t>eles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tem</a:t>
            </a:r>
            <a:r>
              <a:rPr lang="en-US" sz="2800" i="1" dirty="0">
                <a:solidFill>
                  <a:srgbClr val="FF0000"/>
                </a:solidFill>
              </a:rPr>
              <a:t> que </a:t>
            </a:r>
            <a:r>
              <a:rPr lang="en-US" sz="2800" i="1" dirty="0" err="1">
                <a:solidFill>
                  <a:srgbClr val="FF0000"/>
                </a:solidFill>
              </a:rPr>
              <a:t>fazer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página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tal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durante</a:t>
            </a:r>
            <a:r>
              <a:rPr lang="en-US" sz="2800" i="1" dirty="0">
                <a:solidFill>
                  <a:srgbClr val="FF0000"/>
                </a:solidFill>
              </a:rPr>
              <a:t> a </a:t>
            </a:r>
            <a:r>
              <a:rPr lang="en-US" sz="2800" i="1" dirty="0" err="1">
                <a:solidFill>
                  <a:srgbClr val="FF0000"/>
                </a:solidFill>
              </a:rPr>
              <a:t>semana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toda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matemática</a:t>
            </a:r>
            <a:r>
              <a:rPr lang="en-US" sz="2800" i="1" dirty="0">
                <a:solidFill>
                  <a:srgbClr val="FF0000"/>
                </a:solidFill>
              </a:rPr>
              <a:t> e </a:t>
            </a:r>
            <a:r>
              <a:rPr lang="en-US" sz="2800" i="1" dirty="0" err="1">
                <a:solidFill>
                  <a:srgbClr val="FF0000"/>
                </a:solidFill>
              </a:rPr>
              <a:t>reforçando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pra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eles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fazerem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uma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matéria</a:t>
            </a:r>
            <a:r>
              <a:rPr lang="en-US" sz="2800" i="1" dirty="0">
                <a:solidFill>
                  <a:srgbClr val="FF0000"/>
                </a:solidFill>
              </a:rPr>
              <a:t> por </a:t>
            </a:r>
            <a:r>
              <a:rPr lang="en-US" sz="2800" i="1" dirty="0" err="1">
                <a:solidFill>
                  <a:srgbClr val="FF0000"/>
                </a:solidFill>
              </a:rPr>
              <a:t>dia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pra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não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acumular</a:t>
            </a:r>
            <a:r>
              <a:rPr lang="en-US" sz="2800" i="1" dirty="0">
                <a:solidFill>
                  <a:srgbClr val="FF0000"/>
                </a:solidFill>
              </a:rPr>
              <a:t>, e </a:t>
            </a:r>
            <a:r>
              <a:rPr lang="en-US" sz="2800" i="1" dirty="0" err="1">
                <a:solidFill>
                  <a:srgbClr val="FF0000"/>
                </a:solidFill>
              </a:rPr>
              <a:t>aí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gravo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vídeo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também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tudo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nas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matérias</a:t>
            </a:r>
            <a:r>
              <a:rPr lang="en-US" sz="2800" i="1" dirty="0">
                <a:solidFill>
                  <a:srgbClr val="FF0000"/>
                </a:solidFill>
              </a:rPr>
              <a:t> do PET, </a:t>
            </a:r>
            <a:r>
              <a:rPr lang="en-US" sz="2800" i="1" dirty="0" err="1">
                <a:solidFill>
                  <a:srgbClr val="FF0000"/>
                </a:solidFill>
              </a:rPr>
              <a:t>vou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lá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olho</a:t>
            </a:r>
            <a:r>
              <a:rPr lang="en-US" sz="2800" i="1" dirty="0">
                <a:solidFill>
                  <a:srgbClr val="FF0000"/>
                </a:solidFill>
              </a:rPr>
              <a:t> qual </a:t>
            </a:r>
            <a:r>
              <a:rPr lang="en-US" sz="2800" i="1" dirty="0" err="1">
                <a:solidFill>
                  <a:srgbClr val="FF0000"/>
                </a:solidFill>
              </a:rPr>
              <a:t>é</a:t>
            </a:r>
            <a:r>
              <a:rPr lang="en-US" sz="2800" i="1" dirty="0">
                <a:solidFill>
                  <a:srgbClr val="FF0000"/>
                </a:solidFill>
              </a:rPr>
              <a:t> a </a:t>
            </a:r>
            <a:r>
              <a:rPr lang="en-US" sz="2800" i="1" dirty="0" err="1">
                <a:solidFill>
                  <a:srgbClr val="FF0000"/>
                </a:solidFill>
              </a:rPr>
              <a:t>matéria</a:t>
            </a:r>
            <a:r>
              <a:rPr lang="en-US" sz="2800" i="1" dirty="0">
                <a:solidFill>
                  <a:srgbClr val="FF0000"/>
                </a:solidFill>
              </a:rPr>
              <a:t> do PET </a:t>
            </a:r>
            <a:r>
              <a:rPr lang="en-US" sz="2800" i="1" dirty="0" err="1">
                <a:solidFill>
                  <a:srgbClr val="FF0000"/>
                </a:solidFill>
              </a:rPr>
              <a:t>ou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gravo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vídeo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falando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sobre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essa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matéria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ou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pego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vídeo</a:t>
            </a:r>
            <a:r>
              <a:rPr lang="en-US" sz="2800" i="1" dirty="0">
                <a:solidFill>
                  <a:srgbClr val="FF0000"/>
                </a:solidFill>
              </a:rPr>
              <a:t> do </a:t>
            </a:r>
            <a:r>
              <a:rPr lang="en-US" sz="2800" i="1" dirty="0" err="1">
                <a:solidFill>
                  <a:srgbClr val="FF0000"/>
                </a:solidFill>
              </a:rPr>
              <a:t>Youtube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pra</a:t>
            </a:r>
            <a:r>
              <a:rPr lang="en-US" sz="2800" i="1" dirty="0">
                <a:solidFill>
                  <a:srgbClr val="FF0000"/>
                </a:solidFill>
              </a:rPr>
              <a:t> mandar </a:t>
            </a:r>
            <a:r>
              <a:rPr lang="en-US" sz="2800" i="1" dirty="0" err="1">
                <a:solidFill>
                  <a:srgbClr val="FF0000"/>
                </a:solidFill>
              </a:rPr>
              <a:t>também</a:t>
            </a:r>
            <a:r>
              <a:rPr lang="en-US" sz="2800" i="1" dirty="0">
                <a:solidFill>
                  <a:srgbClr val="FF0000"/>
                </a:solidFill>
              </a:rPr>
              <a:t> com a </a:t>
            </a:r>
            <a:r>
              <a:rPr lang="en-US" sz="2800" i="1" dirty="0" err="1">
                <a:solidFill>
                  <a:srgbClr val="FF0000"/>
                </a:solidFill>
              </a:rPr>
              <a:t>explicação</a:t>
            </a:r>
            <a:r>
              <a:rPr lang="en-US" sz="2800" i="1" dirty="0">
                <a:solidFill>
                  <a:srgbClr val="FF0000"/>
                </a:solidFill>
              </a:rPr>
              <a:t> da </a:t>
            </a:r>
            <a:r>
              <a:rPr lang="en-US" sz="2800" i="1" dirty="0" err="1">
                <a:solidFill>
                  <a:srgbClr val="FF0000"/>
                </a:solidFill>
              </a:rPr>
              <a:t>matéria</a:t>
            </a:r>
            <a:r>
              <a:rPr lang="en-US" sz="2800" i="1" dirty="0">
                <a:solidFill>
                  <a:srgbClr val="FF0000"/>
                </a:solidFill>
              </a:rPr>
              <a:t> do dia.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205420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0C771-D02E-CF4E-A870-DE0C37B30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1803"/>
            <a:ext cx="10515600" cy="535516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2800" i="1" dirty="0"/>
              <a:t>Links do </a:t>
            </a:r>
            <a:r>
              <a:rPr lang="en-US" sz="2800" i="1" dirty="0" err="1"/>
              <a:t>facebook</a:t>
            </a:r>
            <a:r>
              <a:rPr lang="en-US" sz="2800" i="1" dirty="0"/>
              <a:t> para as </a:t>
            </a:r>
            <a:r>
              <a:rPr lang="en-US" sz="2800" i="1" dirty="0" err="1"/>
              <a:t>crianças</a:t>
            </a:r>
            <a:r>
              <a:rPr lang="en-US" sz="2800" i="1" dirty="0"/>
              <a:t> </a:t>
            </a:r>
            <a:r>
              <a:rPr lang="en-US" sz="2800" i="1" dirty="0" err="1"/>
              <a:t>fazerem</a:t>
            </a:r>
            <a:r>
              <a:rPr lang="en-US" sz="2800" i="1" dirty="0"/>
              <a:t> </a:t>
            </a:r>
            <a:r>
              <a:rPr lang="en-US" sz="2800" i="1" dirty="0" err="1"/>
              <a:t>postagens</a:t>
            </a:r>
            <a:r>
              <a:rPr lang="en-US" sz="2800" i="1" dirty="0"/>
              <a:t>, </a:t>
            </a:r>
            <a:r>
              <a:rPr lang="en-US" sz="2800" i="1" dirty="0" err="1"/>
              <a:t>até</a:t>
            </a:r>
            <a:r>
              <a:rPr lang="en-US" sz="2800" i="1" dirty="0"/>
              <a:t> para </a:t>
            </a:r>
            <a:r>
              <a:rPr lang="en-US" sz="2800" i="1" dirty="0" err="1"/>
              <a:t>motivá</a:t>
            </a:r>
            <a:r>
              <a:rPr lang="en-US" sz="2800" i="1" dirty="0"/>
              <a:t>-los a </a:t>
            </a:r>
            <a:r>
              <a:rPr lang="en-US" sz="2800" i="1" dirty="0" err="1"/>
              <a:t>participar</a:t>
            </a:r>
            <a:r>
              <a:rPr lang="en-US" sz="2800" i="1" dirty="0"/>
              <a:t>, a </a:t>
            </a:r>
            <a:r>
              <a:rPr lang="en-US" sz="2800" i="1" dirty="0" err="1"/>
              <a:t>motivar</a:t>
            </a:r>
            <a:r>
              <a:rPr lang="en-US" sz="2800" i="1" dirty="0"/>
              <a:t> a </a:t>
            </a:r>
            <a:r>
              <a:rPr lang="en-US" sz="2800" i="1" dirty="0" err="1"/>
              <a:t>fazer</a:t>
            </a:r>
            <a:r>
              <a:rPr lang="en-US" sz="2800" i="1" dirty="0"/>
              <a:t> as </a:t>
            </a:r>
            <a:r>
              <a:rPr lang="en-US" sz="2800" i="1" dirty="0" err="1"/>
              <a:t>atividades</a:t>
            </a:r>
            <a:r>
              <a:rPr lang="en-US" sz="2800" i="1" dirty="0"/>
              <a:t>. </a:t>
            </a:r>
            <a:r>
              <a:rPr lang="en-US" sz="2800" i="1" dirty="0" err="1"/>
              <a:t>Às</a:t>
            </a:r>
            <a:r>
              <a:rPr lang="en-US" sz="2800" i="1" dirty="0"/>
              <a:t> </a:t>
            </a:r>
            <a:r>
              <a:rPr lang="en-US" sz="2800" i="1" dirty="0" err="1"/>
              <a:t>vezes</a:t>
            </a:r>
            <a:r>
              <a:rPr lang="en-US" sz="2800" i="1" dirty="0"/>
              <a:t> </a:t>
            </a:r>
            <a:r>
              <a:rPr lang="en-US" sz="2800" i="1" dirty="0" err="1"/>
              <a:t>acontece</a:t>
            </a:r>
            <a:r>
              <a:rPr lang="en-US" sz="2800" i="1" dirty="0"/>
              <a:t> </a:t>
            </a:r>
            <a:r>
              <a:rPr lang="en-US" sz="2800" i="1" dirty="0" err="1"/>
              <a:t>umas</a:t>
            </a:r>
            <a:r>
              <a:rPr lang="en-US" sz="2800" i="1" dirty="0"/>
              <a:t> </a:t>
            </a:r>
            <a:r>
              <a:rPr lang="en-US" sz="2800" i="1" dirty="0" err="1"/>
              <a:t>reuniões</a:t>
            </a:r>
            <a:r>
              <a:rPr lang="en-US" sz="2800" i="1" dirty="0"/>
              <a:t> </a:t>
            </a:r>
            <a:r>
              <a:rPr lang="en-US" sz="2800" i="1" dirty="0" err="1"/>
              <a:t>através</a:t>
            </a:r>
            <a:r>
              <a:rPr lang="en-US" sz="2800" i="1" dirty="0"/>
              <a:t> do meet, para </a:t>
            </a:r>
            <a:r>
              <a:rPr lang="en-US" sz="2800" i="1" dirty="0" err="1"/>
              <a:t>matar</a:t>
            </a:r>
            <a:r>
              <a:rPr lang="en-US" sz="2800" i="1" dirty="0"/>
              <a:t> a saudade </a:t>
            </a:r>
            <a:r>
              <a:rPr lang="en-US" sz="2800" i="1" dirty="0" err="1"/>
              <a:t>ou</a:t>
            </a:r>
            <a:r>
              <a:rPr lang="en-US" sz="2800" i="1" dirty="0"/>
              <a:t> para </a:t>
            </a:r>
            <a:r>
              <a:rPr lang="en-US" sz="2800" i="1" dirty="0" err="1"/>
              <a:t>explicar</a:t>
            </a:r>
            <a:r>
              <a:rPr lang="en-US" sz="2800" i="1" dirty="0"/>
              <a:t> um </a:t>
            </a:r>
            <a:r>
              <a:rPr lang="en-US" sz="2800" i="1" dirty="0" err="1"/>
              <a:t>determinado</a:t>
            </a:r>
            <a:r>
              <a:rPr lang="en-US" sz="2800" i="1" dirty="0"/>
              <a:t> </a:t>
            </a:r>
            <a:r>
              <a:rPr lang="en-US" sz="2800" i="1" dirty="0" err="1"/>
              <a:t>conteúdo</a:t>
            </a:r>
            <a:r>
              <a:rPr lang="en-US" sz="2800" i="1" dirty="0"/>
              <a:t>.</a:t>
            </a:r>
            <a:r>
              <a:rPr lang="en-US" sz="2800" dirty="0"/>
              <a:t> (Com </a:t>
            </a:r>
            <a:r>
              <a:rPr lang="en-US" sz="2800" dirty="0" err="1"/>
              <a:t>alunos</a:t>
            </a:r>
            <a:r>
              <a:rPr lang="en-US" sz="2800" dirty="0"/>
              <a:t> do 5 </a:t>
            </a:r>
            <a:r>
              <a:rPr lang="en-US" sz="2800" dirty="0" err="1"/>
              <a:t>Ano</a:t>
            </a:r>
            <a:r>
              <a:rPr lang="en-US" sz="2800" dirty="0"/>
              <a:t>) </a:t>
            </a:r>
          </a:p>
          <a:p>
            <a:pPr marL="0" indent="0">
              <a:buNone/>
            </a:pPr>
            <a:endParaRPr lang="en-US" sz="2800" i="1" dirty="0"/>
          </a:p>
          <a:p>
            <a:pPr marL="0" indent="0">
              <a:buNone/>
            </a:pPr>
            <a:r>
              <a:rPr lang="en-US" sz="2800" i="1" dirty="0">
                <a:solidFill>
                  <a:srgbClr val="FF0000"/>
                </a:solidFill>
              </a:rPr>
              <a:t>Nos </a:t>
            </a:r>
            <a:r>
              <a:rPr lang="en-US" sz="2800" i="1" dirty="0" err="1">
                <a:solidFill>
                  <a:srgbClr val="FF0000"/>
                </a:solidFill>
              </a:rPr>
              <a:t>foi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orientado</a:t>
            </a:r>
            <a:r>
              <a:rPr lang="en-US" sz="2800" i="1" dirty="0">
                <a:solidFill>
                  <a:srgbClr val="FF0000"/>
                </a:solidFill>
              </a:rPr>
              <a:t>  a </a:t>
            </a:r>
            <a:r>
              <a:rPr lang="en-US" sz="2800" i="1" dirty="0" err="1">
                <a:solidFill>
                  <a:srgbClr val="FF0000"/>
                </a:solidFill>
              </a:rPr>
              <a:t>não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estar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inserindo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introduzindo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conteúdos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complexos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novos</a:t>
            </a:r>
            <a:r>
              <a:rPr lang="en-US" sz="2800" i="1" dirty="0">
                <a:solidFill>
                  <a:srgbClr val="FF0000"/>
                </a:solidFill>
              </a:rPr>
              <a:t>. Era para </a:t>
            </a:r>
            <a:r>
              <a:rPr lang="en-US" sz="2800" i="1" dirty="0" err="1">
                <a:solidFill>
                  <a:srgbClr val="FF0000"/>
                </a:solidFill>
              </a:rPr>
              <a:t>dar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sequência</a:t>
            </a:r>
            <a:r>
              <a:rPr lang="en-US" sz="2800" i="1" dirty="0">
                <a:solidFill>
                  <a:srgbClr val="FF0000"/>
                </a:solidFill>
              </a:rPr>
              <a:t> de </a:t>
            </a:r>
            <a:r>
              <a:rPr lang="en-US" sz="2800" i="1" dirty="0" err="1">
                <a:solidFill>
                  <a:srgbClr val="FF0000"/>
                </a:solidFill>
              </a:rPr>
              <a:t>onde</a:t>
            </a:r>
            <a:r>
              <a:rPr lang="en-US" sz="2800" i="1" dirty="0">
                <a:solidFill>
                  <a:srgbClr val="FF0000"/>
                </a:solidFill>
              </a:rPr>
              <a:t> paramos e </a:t>
            </a:r>
            <a:r>
              <a:rPr lang="en-US" sz="2800" i="1" dirty="0" err="1">
                <a:solidFill>
                  <a:srgbClr val="FF0000"/>
                </a:solidFill>
              </a:rPr>
              <a:t>reforçar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complementar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aquilo</a:t>
            </a:r>
            <a:r>
              <a:rPr lang="en-US" sz="2800" i="1" dirty="0">
                <a:solidFill>
                  <a:srgbClr val="FF0000"/>
                </a:solidFill>
              </a:rPr>
              <a:t> que </a:t>
            </a:r>
            <a:r>
              <a:rPr lang="en-US" sz="2800" i="1" dirty="0" err="1">
                <a:solidFill>
                  <a:srgbClr val="FF0000"/>
                </a:solidFill>
              </a:rPr>
              <a:t>eles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já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tinham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aprendido</a:t>
            </a:r>
            <a:r>
              <a:rPr lang="en-US" sz="2800" i="1" dirty="0">
                <a:solidFill>
                  <a:srgbClr val="FF0000"/>
                </a:solidFill>
              </a:rPr>
              <a:t>, </a:t>
            </a:r>
            <a:r>
              <a:rPr lang="en-US" sz="2800" i="1" dirty="0" err="1">
                <a:solidFill>
                  <a:srgbClr val="FF0000"/>
                </a:solidFill>
              </a:rPr>
              <a:t>aquilo</a:t>
            </a:r>
            <a:r>
              <a:rPr lang="en-US" sz="2800" i="1" dirty="0">
                <a:solidFill>
                  <a:srgbClr val="FF0000"/>
                </a:solidFill>
              </a:rPr>
              <a:t> que </a:t>
            </a:r>
            <a:r>
              <a:rPr lang="en-US" sz="2800" i="1" dirty="0" err="1">
                <a:solidFill>
                  <a:srgbClr val="FF0000"/>
                </a:solidFill>
              </a:rPr>
              <a:t>eles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já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tinham</a:t>
            </a:r>
            <a:r>
              <a:rPr lang="en-US" sz="2800" i="1" dirty="0">
                <a:solidFill>
                  <a:srgbClr val="FF0000"/>
                </a:solidFill>
              </a:rPr>
              <a:t> visto </a:t>
            </a:r>
            <a:r>
              <a:rPr lang="en-US" sz="2800" i="1" dirty="0" err="1">
                <a:solidFill>
                  <a:srgbClr val="FF0000"/>
                </a:solidFill>
              </a:rPr>
              <a:t>na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escola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em</a:t>
            </a:r>
            <a:r>
              <a:rPr lang="en-US" sz="2800" i="1" dirty="0">
                <a:solidFill>
                  <a:srgbClr val="FF0000"/>
                </a:solidFill>
              </a:rPr>
              <a:t> tempos </a:t>
            </a:r>
            <a:r>
              <a:rPr lang="en-US" sz="2800" i="1" dirty="0" err="1">
                <a:solidFill>
                  <a:srgbClr val="FF0000"/>
                </a:solidFill>
              </a:rPr>
              <a:t>presenciais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  <a:endParaRPr lang="en-BR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BR" i="1" dirty="0"/>
          </a:p>
        </p:txBody>
      </p:sp>
    </p:spTree>
    <p:extLst>
      <p:ext uri="{BB962C8B-B14F-4D97-AF65-F5344CB8AC3E}">
        <p14:creationId xmlns:p14="http://schemas.microsoft.com/office/powerpoint/2010/main" val="2625545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657EA-BB5B-5540-92C9-6D5822520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48" y="740780"/>
            <a:ext cx="10255170" cy="1574156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O que </a:t>
            </a:r>
            <a:r>
              <a:rPr lang="en-US" sz="3600" dirty="0" err="1"/>
              <a:t>vocês</a:t>
            </a:r>
            <a:r>
              <a:rPr lang="en-US" sz="3600" dirty="0"/>
              <a:t> </a:t>
            </a:r>
            <a:r>
              <a:rPr lang="en-US" sz="3600" dirty="0" err="1"/>
              <a:t>acham</a:t>
            </a:r>
            <a:r>
              <a:rPr lang="en-US" sz="3600" dirty="0"/>
              <a:t> que as </a:t>
            </a:r>
            <a:r>
              <a:rPr lang="en-US" sz="3600" dirty="0" err="1"/>
              <a:t>crianças</a:t>
            </a:r>
            <a:r>
              <a:rPr lang="en-US" sz="3600" dirty="0"/>
              <a:t> </a:t>
            </a:r>
            <a:r>
              <a:rPr lang="en-US" sz="3600" dirty="0" err="1"/>
              <a:t>estão</a:t>
            </a:r>
            <a:r>
              <a:rPr lang="en-US" sz="3600" dirty="0"/>
              <a:t> </a:t>
            </a:r>
            <a:r>
              <a:rPr lang="en-US" sz="3600" dirty="0" err="1"/>
              <a:t>aprendendo</a:t>
            </a:r>
            <a:r>
              <a:rPr lang="en-US" sz="3600" dirty="0"/>
              <a:t> </a:t>
            </a:r>
            <a:r>
              <a:rPr lang="en-US" sz="3600" dirty="0" err="1"/>
              <a:t>durante</a:t>
            </a:r>
            <a:r>
              <a:rPr lang="en-US" sz="3600" dirty="0"/>
              <a:t> </a:t>
            </a:r>
            <a:r>
              <a:rPr lang="en-US" sz="3600" dirty="0" err="1"/>
              <a:t>essa</a:t>
            </a:r>
            <a:r>
              <a:rPr lang="en-US" sz="3600" dirty="0"/>
              <a:t> </a:t>
            </a:r>
            <a:r>
              <a:rPr lang="en-US" sz="3600" dirty="0" err="1"/>
              <a:t>pandemia</a:t>
            </a:r>
            <a:r>
              <a:rPr lang="en-US" sz="3600" dirty="0"/>
              <a:t>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7606-1912-AC43-93FE-3491C21F4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848" y="2152891"/>
            <a:ext cx="10141352" cy="4386805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2600" i="1" dirty="0" err="1"/>
              <a:t>Realmente</a:t>
            </a:r>
            <a:r>
              <a:rPr lang="en-US" sz="2600" i="1" dirty="0"/>
              <a:t> </a:t>
            </a:r>
            <a:r>
              <a:rPr lang="en-US" sz="2600" i="1" dirty="0" err="1"/>
              <a:t>os</a:t>
            </a:r>
            <a:r>
              <a:rPr lang="en-US" sz="2600" i="1" dirty="0"/>
              <a:t> </a:t>
            </a:r>
            <a:r>
              <a:rPr lang="en-US" sz="2600" i="1" dirty="0" err="1"/>
              <a:t>alunos</a:t>
            </a:r>
            <a:r>
              <a:rPr lang="en-US" sz="2600" i="1" dirty="0"/>
              <a:t> </a:t>
            </a:r>
            <a:r>
              <a:rPr lang="en-US" sz="2600" i="1" dirty="0" err="1"/>
              <a:t>há</a:t>
            </a:r>
            <a:r>
              <a:rPr lang="en-US" sz="2600" i="1" dirty="0"/>
              <a:t> um </a:t>
            </a:r>
            <a:r>
              <a:rPr lang="en-US" sz="2600" i="1" dirty="0" err="1"/>
              <a:t>diferencial</a:t>
            </a:r>
            <a:r>
              <a:rPr lang="en-US" sz="2600" i="1" dirty="0"/>
              <a:t> de um para o outro, </a:t>
            </a:r>
            <a:r>
              <a:rPr lang="en-US" sz="2600" i="1" dirty="0" err="1"/>
              <a:t>porque</a:t>
            </a:r>
            <a:r>
              <a:rPr lang="en-US" sz="2600" i="1" dirty="0"/>
              <a:t> </a:t>
            </a:r>
            <a:r>
              <a:rPr lang="en-US" sz="2600" i="1" dirty="0" err="1"/>
              <a:t>isso</a:t>
            </a:r>
            <a:r>
              <a:rPr lang="en-US" sz="2600" i="1" dirty="0"/>
              <a:t> </a:t>
            </a:r>
            <a:r>
              <a:rPr lang="en-US" sz="2600" i="1" dirty="0" err="1"/>
              <a:t>tudo</a:t>
            </a:r>
            <a:r>
              <a:rPr lang="en-US" sz="2600" i="1" dirty="0"/>
              <a:t> </a:t>
            </a:r>
            <a:r>
              <a:rPr lang="en-US" sz="2600" i="1" dirty="0" err="1"/>
              <a:t>é</a:t>
            </a:r>
            <a:r>
              <a:rPr lang="en-US" sz="2600" i="1" dirty="0"/>
              <a:t> um </a:t>
            </a:r>
            <a:r>
              <a:rPr lang="en-US" sz="2600" i="1" dirty="0" err="1"/>
              <a:t>processo</a:t>
            </a:r>
            <a:r>
              <a:rPr lang="en-US" sz="2600" i="1" dirty="0"/>
              <a:t> novo, </a:t>
            </a:r>
            <a:r>
              <a:rPr lang="en-US" sz="2600" i="1" dirty="0" err="1"/>
              <a:t>não</a:t>
            </a:r>
            <a:r>
              <a:rPr lang="en-US" sz="2600" i="1" dirty="0"/>
              <a:t> </a:t>
            </a:r>
            <a:r>
              <a:rPr lang="en-US" sz="2600" i="1" dirty="0" err="1"/>
              <a:t>só</a:t>
            </a:r>
            <a:r>
              <a:rPr lang="en-US" sz="2600" i="1" dirty="0"/>
              <a:t> para as </a:t>
            </a:r>
            <a:r>
              <a:rPr lang="en-US" sz="2600" i="1" dirty="0" err="1"/>
              <a:t>crianças</a:t>
            </a:r>
            <a:r>
              <a:rPr lang="en-US" sz="2600" i="1" dirty="0"/>
              <a:t>, mas pros </a:t>
            </a:r>
            <a:r>
              <a:rPr lang="en-US" sz="2600" i="1" dirty="0" err="1"/>
              <a:t>professores</a:t>
            </a:r>
            <a:r>
              <a:rPr lang="en-US" sz="2600" i="1" dirty="0"/>
              <a:t> e para </a:t>
            </a:r>
            <a:r>
              <a:rPr lang="en-US" sz="2600" i="1" dirty="0" err="1"/>
              <a:t>os</a:t>
            </a:r>
            <a:r>
              <a:rPr lang="en-US" sz="2600" i="1" dirty="0"/>
              <a:t> </a:t>
            </a:r>
            <a:r>
              <a:rPr lang="en-US" sz="2600" i="1" dirty="0" err="1"/>
              <a:t>próprios</a:t>
            </a:r>
            <a:r>
              <a:rPr lang="en-US" sz="2600" i="1" dirty="0"/>
              <a:t> </a:t>
            </a:r>
            <a:r>
              <a:rPr lang="en-US" sz="2600" i="1" dirty="0" err="1"/>
              <a:t>familiares</a:t>
            </a:r>
            <a:r>
              <a:rPr lang="en-US" sz="2600" i="1" dirty="0"/>
              <a:t>. </a:t>
            </a:r>
            <a:r>
              <a:rPr lang="en-US" sz="2600" i="1" dirty="0" err="1"/>
              <a:t>Então</a:t>
            </a:r>
            <a:r>
              <a:rPr lang="en-US" sz="2600" i="1" dirty="0"/>
              <a:t> </a:t>
            </a:r>
            <a:r>
              <a:rPr lang="en-US" sz="2600" i="1" dirty="0" err="1"/>
              <a:t>aqueles</a:t>
            </a:r>
            <a:r>
              <a:rPr lang="en-US" sz="2600" i="1" dirty="0"/>
              <a:t> </a:t>
            </a:r>
            <a:r>
              <a:rPr lang="en-US" sz="2600" i="1" dirty="0" err="1"/>
              <a:t>meninos</a:t>
            </a:r>
            <a:r>
              <a:rPr lang="en-US" sz="2600" i="1" dirty="0"/>
              <a:t>, que </a:t>
            </a:r>
            <a:r>
              <a:rPr lang="en-US" sz="2600" i="1" dirty="0" err="1"/>
              <a:t>os</a:t>
            </a:r>
            <a:r>
              <a:rPr lang="en-US" sz="2600" i="1" dirty="0"/>
              <a:t> </a:t>
            </a:r>
            <a:r>
              <a:rPr lang="en-US" sz="2600" i="1" dirty="0" err="1"/>
              <a:t>pais</a:t>
            </a:r>
            <a:r>
              <a:rPr lang="en-US" sz="2600" i="1" dirty="0"/>
              <a:t> </a:t>
            </a:r>
            <a:r>
              <a:rPr lang="en-US" sz="2600" i="1" dirty="0" err="1"/>
              <a:t>tem</a:t>
            </a:r>
            <a:r>
              <a:rPr lang="en-US" sz="2600" i="1" dirty="0"/>
              <a:t> </a:t>
            </a:r>
            <a:r>
              <a:rPr lang="en-US" sz="2600" i="1" dirty="0" err="1"/>
              <a:t>mais</a:t>
            </a:r>
            <a:r>
              <a:rPr lang="en-US" sz="2600" i="1" dirty="0"/>
              <a:t> </a:t>
            </a:r>
            <a:r>
              <a:rPr lang="en-US" sz="2600" i="1" dirty="0" err="1"/>
              <a:t>instrução</a:t>
            </a:r>
            <a:r>
              <a:rPr lang="en-US" sz="2600" i="1" dirty="0"/>
              <a:t>, </a:t>
            </a:r>
            <a:r>
              <a:rPr lang="en-US" sz="2600" i="1" dirty="0" err="1"/>
              <a:t>até</a:t>
            </a:r>
            <a:r>
              <a:rPr lang="en-US" sz="2600" i="1" dirty="0"/>
              <a:t> </a:t>
            </a:r>
            <a:r>
              <a:rPr lang="en-US" sz="2600" i="1" dirty="0" err="1"/>
              <a:t>mesmo</a:t>
            </a:r>
            <a:r>
              <a:rPr lang="en-US" sz="2600" i="1" dirty="0"/>
              <a:t> a </a:t>
            </a:r>
            <a:r>
              <a:rPr lang="en-US" sz="2600" i="1" dirty="0" err="1"/>
              <a:t>questão</a:t>
            </a:r>
            <a:r>
              <a:rPr lang="en-US" sz="2600" i="1" dirty="0"/>
              <a:t> do tempo </a:t>
            </a:r>
            <a:r>
              <a:rPr lang="en-US" sz="2600" i="1" dirty="0" err="1"/>
              <a:t>disponível</a:t>
            </a:r>
            <a:r>
              <a:rPr lang="en-US" sz="2600" i="1" dirty="0"/>
              <a:t> para a </a:t>
            </a:r>
            <a:r>
              <a:rPr lang="en-US" sz="2600" i="1" dirty="0" err="1"/>
              <a:t>família</a:t>
            </a:r>
            <a:r>
              <a:rPr lang="en-US" sz="2600" i="1" dirty="0"/>
              <a:t>, </a:t>
            </a:r>
            <a:r>
              <a:rPr lang="en-US" sz="2600" i="1" dirty="0" err="1"/>
              <a:t>porque</a:t>
            </a:r>
            <a:r>
              <a:rPr lang="en-US" sz="2600" i="1" dirty="0"/>
              <a:t> </a:t>
            </a:r>
            <a:r>
              <a:rPr lang="en-US" sz="2600" i="1" dirty="0" err="1"/>
              <a:t>há</a:t>
            </a:r>
            <a:r>
              <a:rPr lang="en-US" sz="2600" i="1" dirty="0"/>
              <a:t> </a:t>
            </a:r>
            <a:r>
              <a:rPr lang="en-US" sz="2600" i="1" dirty="0" err="1"/>
              <a:t>pais</a:t>
            </a:r>
            <a:r>
              <a:rPr lang="en-US" sz="2600" i="1" dirty="0"/>
              <a:t> que </a:t>
            </a:r>
            <a:r>
              <a:rPr lang="en-US" sz="2600" i="1" dirty="0" err="1"/>
              <a:t>perderam</a:t>
            </a:r>
            <a:r>
              <a:rPr lang="en-US" sz="2600" i="1" dirty="0"/>
              <a:t> </a:t>
            </a:r>
            <a:r>
              <a:rPr lang="en-US" sz="2600" i="1" dirty="0" err="1"/>
              <a:t>realmente</a:t>
            </a:r>
            <a:r>
              <a:rPr lang="en-US" sz="2600" i="1" dirty="0"/>
              <a:t> </a:t>
            </a:r>
            <a:r>
              <a:rPr lang="en-US" sz="2600" i="1" dirty="0" err="1"/>
              <a:t>até</a:t>
            </a:r>
            <a:r>
              <a:rPr lang="en-US" sz="2600" i="1" dirty="0"/>
              <a:t> o </a:t>
            </a:r>
            <a:r>
              <a:rPr lang="en-US" sz="2600" i="1" dirty="0" err="1"/>
              <a:t>emprego</a:t>
            </a:r>
            <a:r>
              <a:rPr lang="en-US" sz="2600" i="1" dirty="0"/>
              <a:t>, e que </a:t>
            </a:r>
            <a:r>
              <a:rPr lang="en-US" sz="2600" i="1" dirty="0" err="1"/>
              <a:t>não</a:t>
            </a:r>
            <a:r>
              <a:rPr lang="en-US" sz="2600" i="1" dirty="0"/>
              <a:t> </a:t>
            </a:r>
            <a:r>
              <a:rPr lang="en-US" sz="2600" i="1" dirty="0" err="1"/>
              <a:t>tinha</a:t>
            </a:r>
            <a:r>
              <a:rPr lang="en-US" sz="2600" i="1" dirty="0"/>
              <a:t> </a:t>
            </a:r>
            <a:r>
              <a:rPr lang="en-US" sz="2600" i="1" dirty="0" err="1"/>
              <a:t>nem</a:t>
            </a:r>
            <a:r>
              <a:rPr lang="en-US" sz="2600" i="1" dirty="0"/>
              <a:t> um </a:t>
            </a:r>
            <a:r>
              <a:rPr lang="en-US" sz="2600" i="1" dirty="0" err="1"/>
              <a:t>celular</a:t>
            </a:r>
            <a:r>
              <a:rPr lang="en-US" sz="2600" i="1" dirty="0"/>
              <a:t> </a:t>
            </a:r>
            <a:r>
              <a:rPr lang="en-US" sz="2600" i="1" dirty="0" err="1"/>
              <a:t>adequado</a:t>
            </a:r>
            <a:r>
              <a:rPr lang="en-US" sz="2600" i="1" dirty="0"/>
              <a:t> para </a:t>
            </a:r>
            <a:r>
              <a:rPr lang="en-US" sz="2600" i="1" dirty="0" err="1"/>
              <a:t>estar</a:t>
            </a:r>
            <a:r>
              <a:rPr lang="en-US" sz="2600" i="1" dirty="0"/>
              <a:t> </a:t>
            </a:r>
            <a:r>
              <a:rPr lang="en-US" sz="2600" i="1" dirty="0" err="1"/>
              <a:t>mandando</a:t>
            </a:r>
            <a:r>
              <a:rPr lang="en-US" sz="2600" i="1" dirty="0"/>
              <a:t> as </a:t>
            </a:r>
            <a:r>
              <a:rPr lang="en-US" sz="2600" i="1" dirty="0" err="1"/>
              <a:t>atividades</a:t>
            </a:r>
            <a:r>
              <a:rPr lang="en-US" sz="2600" i="1" dirty="0"/>
              <a:t> para a </a:t>
            </a:r>
            <a:r>
              <a:rPr lang="en-US" sz="2600" i="1" dirty="0" err="1"/>
              <a:t>gente</a:t>
            </a:r>
            <a:r>
              <a:rPr lang="en-US" sz="2600" i="1" dirty="0"/>
              <a:t>. Sem </a:t>
            </a:r>
            <a:r>
              <a:rPr lang="en-US" sz="2600" i="1" dirty="0" err="1"/>
              <a:t>contar</a:t>
            </a:r>
            <a:r>
              <a:rPr lang="en-US" sz="2600" i="1" dirty="0"/>
              <a:t> que </a:t>
            </a:r>
            <a:r>
              <a:rPr lang="en-US" sz="2600" i="1" dirty="0" err="1"/>
              <a:t>eu</a:t>
            </a:r>
            <a:r>
              <a:rPr lang="en-US" sz="2600" i="1" dirty="0"/>
              <a:t> </a:t>
            </a:r>
            <a:r>
              <a:rPr lang="en-US" sz="2600" i="1" dirty="0" err="1"/>
              <a:t>tenho</a:t>
            </a:r>
            <a:r>
              <a:rPr lang="en-US" sz="2600" i="1" dirty="0"/>
              <a:t> </a:t>
            </a:r>
            <a:r>
              <a:rPr lang="en-US" sz="2600" i="1" dirty="0" err="1"/>
              <a:t>pais</a:t>
            </a:r>
            <a:r>
              <a:rPr lang="en-US" sz="2600" i="1" dirty="0"/>
              <a:t> inclusive </a:t>
            </a:r>
            <a:r>
              <a:rPr lang="en-US" sz="2600" i="1" dirty="0" err="1"/>
              <a:t>analfabetos</a:t>
            </a:r>
            <a:r>
              <a:rPr lang="en-US" sz="2600" i="1" dirty="0"/>
              <a:t>. </a:t>
            </a:r>
            <a:r>
              <a:rPr lang="en-US" sz="2600" i="1" dirty="0" err="1"/>
              <a:t>Então</a:t>
            </a:r>
            <a:r>
              <a:rPr lang="en-US" sz="2600" i="1" dirty="0"/>
              <a:t> </a:t>
            </a:r>
            <a:r>
              <a:rPr lang="en-US" sz="2600" i="1" dirty="0" err="1"/>
              <a:t>houve</a:t>
            </a:r>
            <a:r>
              <a:rPr lang="en-US" sz="2600" i="1" dirty="0"/>
              <a:t> </a:t>
            </a:r>
            <a:r>
              <a:rPr lang="en-US" sz="2600" i="1" dirty="0" err="1"/>
              <a:t>uma</a:t>
            </a:r>
            <a:r>
              <a:rPr lang="en-US" sz="2600" i="1" dirty="0"/>
              <a:t> </a:t>
            </a:r>
            <a:r>
              <a:rPr lang="en-US" sz="2600" i="1" dirty="0" err="1"/>
              <a:t>diferença</a:t>
            </a:r>
            <a:r>
              <a:rPr lang="en-US" sz="2600" i="1" dirty="0"/>
              <a:t> </a:t>
            </a:r>
            <a:r>
              <a:rPr lang="en-US" sz="2600" i="1" dirty="0" err="1"/>
              <a:t>muito</a:t>
            </a:r>
            <a:r>
              <a:rPr lang="en-US" sz="2600" i="1" dirty="0"/>
              <a:t> </a:t>
            </a:r>
            <a:r>
              <a:rPr lang="en-US" sz="2600" i="1" dirty="0" err="1"/>
              <a:t>grande</a:t>
            </a:r>
            <a:r>
              <a:rPr lang="en-US" sz="2600" i="1" dirty="0"/>
              <a:t> de </a:t>
            </a:r>
            <a:r>
              <a:rPr lang="en-US" sz="2600" i="1" dirty="0" err="1"/>
              <a:t>uns</a:t>
            </a:r>
            <a:r>
              <a:rPr lang="en-US" sz="2600" i="1" dirty="0"/>
              <a:t> </a:t>
            </a:r>
            <a:r>
              <a:rPr lang="en-US" sz="2600" i="1" dirty="0" err="1"/>
              <a:t>alunos</a:t>
            </a:r>
            <a:r>
              <a:rPr lang="en-US" sz="2600" i="1" dirty="0"/>
              <a:t> para </a:t>
            </a:r>
            <a:r>
              <a:rPr lang="en-US" sz="2600" i="1" dirty="0" err="1"/>
              <a:t>os</a:t>
            </a:r>
            <a:r>
              <a:rPr lang="en-US" sz="2600" i="1" dirty="0"/>
              <a:t> outros. E </a:t>
            </a:r>
            <a:r>
              <a:rPr lang="en-US" sz="2600" i="1" dirty="0" err="1"/>
              <a:t>tem</a:t>
            </a:r>
            <a:r>
              <a:rPr lang="en-US" sz="2600" i="1" dirty="0"/>
              <a:t> </a:t>
            </a:r>
            <a:r>
              <a:rPr lang="en-US" sz="2600" i="1" dirty="0" err="1"/>
              <a:t>aqueles</a:t>
            </a:r>
            <a:r>
              <a:rPr lang="en-US" sz="2600" i="1" dirty="0"/>
              <a:t> </a:t>
            </a:r>
            <a:r>
              <a:rPr lang="en-US" sz="2600" i="1" dirty="0" err="1"/>
              <a:t>também</a:t>
            </a:r>
            <a:r>
              <a:rPr lang="en-US" sz="2600" i="1" dirty="0"/>
              <a:t> que </a:t>
            </a:r>
            <a:r>
              <a:rPr lang="en-US" sz="2600" i="1" dirty="0" err="1"/>
              <a:t>embora</a:t>
            </a:r>
            <a:r>
              <a:rPr lang="en-US" sz="2600" i="1" dirty="0"/>
              <a:t> </a:t>
            </a:r>
            <a:r>
              <a:rPr lang="en-US" sz="2600" i="1" dirty="0" err="1"/>
              <a:t>não</a:t>
            </a:r>
            <a:r>
              <a:rPr lang="en-US" sz="2600" i="1" dirty="0"/>
              <a:t> </a:t>
            </a:r>
            <a:r>
              <a:rPr lang="en-US" sz="2600" i="1" dirty="0" err="1"/>
              <a:t>tivesse</a:t>
            </a:r>
            <a:r>
              <a:rPr lang="en-US" sz="2600" i="1" dirty="0"/>
              <a:t> </a:t>
            </a:r>
            <a:r>
              <a:rPr lang="en-US" sz="2600" i="1" dirty="0" err="1"/>
              <a:t>conhecimento</a:t>
            </a:r>
            <a:r>
              <a:rPr lang="en-US" sz="2600" i="1" dirty="0"/>
              <a:t> </a:t>
            </a:r>
            <a:r>
              <a:rPr lang="en-US" sz="2600" i="1" dirty="0" err="1"/>
              <a:t>adequado</a:t>
            </a:r>
            <a:r>
              <a:rPr lang="en-US" sz="2600" i="1" dirty="0"/>
              <a:t> para </a:t>
            </a:r>
            <a:r>
              <a:rPr lang="en-US" sz="2600" i="1" dirty="0" err="1"/>
              <a:t>estar</a:t>
            </a:r>
            <a:r>
              <a:rPr lang="en-US" sz="2600" i="1" dirty="0"/>
              <a:t> </a:t>
            </a:r>
            <a:r>
              <a:rPr lang="en-US" sz="2600" i="1" dirty="0" err="1"/>
              <a:t>ajudando</a:t>
            </a:r>
            <a:r>
              <a:rPr lang="en-US" sz="2600" i="1" dirty="0"/>
              <a:t> </a:t>
            </a:r>
            <a:r>
              <a:rPr lang="en-US" sz="2600" i="1" dirty="0" err="1"/>
              <a:t>os</a:t>
            </a:r>
            <a:r>
              <a:rPr lang="en-US" sz="2600" i="1" dirty="0"/>
              <a:t> </a:t>
            </a:r>
            <a:r>
              <a:rPr lang="en-US" sz="2600" i="1" dirty="0" err="1"/>
              <a:t>filhos</a:t>
            </a:r>
            <a:r>
              <a:rPr lang="en-US" sz="2600" i="1" dirty="0"/>
              <a:t>, </a:t>
            </a:r>
            <a:r>
              <a:rPr lang="en-US" sz="2600" i="1" dirty="0" err="1"/>
              <a:t>eles</a:t>
            </a:r>
            <a:r>
              <a:rPr lang="en-US" sz="2600" i="1" dirty="0"/>
              <a:t> se </a:t>
            </a:r>
            <a:r>
              <a:rPr lang="en-US" sz="2600" i="1" dirty="0" err="1"/>
              <a:t>prontificaram</a:t>
            </a:r>
            <a:r>
              <a:rPr lang="en-US" sz="2600" i="1" dirty="0"/>
              <a:t> </a:t>
            </a:r>
            <a:r>
              <a:rPr lang="en-US" sz="2600" i="1" dirty="0" err="1"/>
              <a:t>pedindo</a:t>
            </a:r>
            <a:r>
              <a:rPr lang="en-US" sz="2600" i="1" dirty="0"/>
              <a:t> </a:t>
            </a:r>
            <a:r>
              <a:rPr lang="en-US" sz="2600" i="1" dirty="0" err="1"/>
              <a:t>ajuda</a:t>
            </a:r>
            <a:r>
              <a:rPr lang="en-US" sz="2600" i="1" dirty="0"/>
              <a:t> para a prima, para </a:t>
            </a:r>
            <a:r>
              <a:rPr lang="en-US" sz="2600" i="1" dirty="0" err="1"/>
              <a:t>crianças</a:t>
            </a:r>
            <a:r>
              <a:rPr lang="en-US" sz="2600" i="1" dirty="0"/>
              <a:t> que </a:t>
            </a:r>
            <a:r>
              <a:rPr lang="en-US" sz="2600" i="1" dirty="0" err="1"/>
              <a:t>já</a:t>
            </a:r>
            <a:r>
              <a:rPr lang="en-US" sz="2600" i="1" dirty="0"/>
              <a:t> </a:t>
            </a:r>
            <a:r>
              <a:rPr lang="en-US" sz="2600" i="1" dirty="0" err="1"/>
              <a:t>estivessem</a:t>
            </a:r>
            <a:r>
              <a:rPr lang="en-US" sz="2600" i="1" dirty="0"/>
              <a:t> </a:t>
            </a:r>
            <a:r>
              <a:rPr lang="en-US" sz="2600" i="1" dirty="0" err="1"/>
              <a:t>mais</a:t>
            </a:r>
            <a:r>
              <a:rPr lang="en-US" sz="2600" i="1" dirty="0"/>
              <a:t> </a:t>
            </a:r>
            <a:r>
              <a:rPr lang="en-US" sz="2600" i="1" dirty="0" err="1"/>
              <a:t>avançados</a:t>
            </a:r>
            <a:r>
              <a:rPr lang="en-US" sz="2600" i="1" dirty="0"/>
              <a:t>, </a:t>
            </a:r>
            <a:r>
              <a:rPr lang="en-US" sz="2600" i="1" dirty="0" err="1"/>
              <a:t>ou</a:t>
            </a:r>
            <a:r>
              <a:rPr lang="en-US" sz="2600" i="1" dirty="0"/>
              <a:t> outros </a:t>
            </a:r>
            <a:r>
              <a:rPr lang="en-US" sz="2600" i="1" dirty="0" err="1"/>
              <a:t>contrataram</a:t>
            </a:r>
            <a:r>
              <a:rPr lang="en-US" sz="2600" i="1" dirty="0"/>
              <a:t> </a:t>
            </a:r>
            <a:r>
              <a:rPr lang="en-US" sz="2600" i="1" dirty="0" err="1"/>
              <a:t>professores</a:t>
            </a:r>
            <a:r>
              <a:rPr lang="en-US" sz="2600" i="1" dirty="0"/>
              <a:t> </a:t>
            </a:r>
            <a:r>
              <a:rPr lang="en-US" sz="2600" i="1" dirty="0" err="1"/>
              <a:t>particulares</a:t>
            </a:r>
            <a:r>
              <a:rPr lang="en-US" sz="2600" i="1" dirty="0"/>
              <a:t>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endParaRPr lang="en-US" i="1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54207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FC659-74A7-B949-B9A2-55C4C4891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8410"/>
            <a:ext cx="10515600" cy="4718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i="1" dirty="0"/>
              <a:t>Eu </a:t>
            </a:r>
            <a:r>
              <a:rPr lang="en-US" sz="3600" i="1" dirty="0" err="1"/>
              <a:t>acho</a:t>
            </a:r>
            <a:r>
              <a:rPr lang="en-US" sz="3600" i="1" dirty="0"/>
              <a:t> que </a:t>
            </a:r>
            <a:r>
              <a:rPr lang="en-US" sz="3600" i="1" dirty="0" err="1"/>
              <a:t>aprendizagem</a:t>
            </a:r>
            <a:r>
              <a:rPr lang="en-US" sz="3600" i="1" dirty="0"/>
              <a:t> de </a:t>
            </a:r>
            <a:r>
              <a:rPr lang="en-US" sz="3600" i="1" dirty="0" err="1"/>
              <a:t>conteúdos</a:t>
            </a:r>
            <a:r>
              <a:rPr lang="en-US" sz="3600" i="1" dirty="0"/>
              <a:t>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não</a:t>
            </a:r>
            <a:r>
              <a:rPr lang="en-US" sz="3600" i="1" dirty="0"/>
              <a:t> </a:t>
            </a:r>
            <a:r>
              <a:rPr lang="en-US" sz="3600" i="1" dirty="0" err="1"/>
              <a:t>vou</a:t>
            </a:r>
            <a:r>
              <a:rPr lang="en-US" sz="3600" i="1" dirty="0"/>
              <a:t> saber </a:t>
            </a:r>
            <a:r>
              <a:rPr lang="en-US" sz="3600" i="1" dirty="0" err="1"/>
              <a:t>precisar</a:t>
            </a:r>
            <a:r>
              <a:rPr lang="en-US" sz="3600" i="1" dirty="0"/>
              <a:t>, de </a:t>
            </a:r>
            <a:r>
              <a:rPr lang="en-US" sz="3600" i="1" dirty="0" err="1"/>
              <a:t>falar</a:t>
            </a:r>
            <a:r>
              <a:rPr lang="en-US" sz="3600" i="1" dirty="0"/>
              <a:t> : ah </a:t>
            </a:r>
            <a:r>
              <a:rPr lang="en-US" sz="3600" i="1" dirty="0" err="1"/>
              <a:t>eles</a:t>
            </a:r>
            <a:r>
              <a:rPr lang="en-US" sz="3600" i="1" dirty="0"/>
              <a:t> </a:t>
            </a:r>
            <a:r>
              <a:rPr lang="en-US" sz="3600" i="1" dirty="0" err="1"/>
              <a:t>estão</a:t>
            </a:r>
            <a:r>
              <a:rPr lang="en-US" sz="3600" i="1" dirty="0"/>
              <a:t> </a:t>
            </a:r>
            <a:r>
              <a:rPr lang="en-US" sz="3600" i="1" dirty="0" err="1"/>
              <a:t>aprendendo</a:t>
            </a:r>
            <a:r>
              <a:rPr lang="en-US" sz="3600" i="1" dirty="0"/>
              <a:t>, ah </a:t>
            </a:r>
            <a:r>
              <a:rPr lang="en-US" sz="3600" i="1" dirty="0" err="1"/>
              <a:t>não</a:t>
            </a:r>
            <a:r>
              <a:rPr lang="en-US" sz="3600" i="1" dirty="0"/>
              <a:t> </a:t>
            </a:r>
            <a:r>
              <a:rPr lang="en-US" sz="3600" i="1" dirty="0" err="1"/>
              <a:t>estão</a:t>
            </a:r>
            <a:r>
              <a:rPr lang="en-US" sz="3600" i="1" dirty="0"/>
              <a:t> </a:t>
            </a:r>
            <a:r>
              <a:rPr lang="en-US" sz="3600" i="1" dirty="0" err="1"/>
              <a:t>aprendendo</a:t>
            </a:r>
            <a:r>
              <a:rPr lang="en-US" sz="3600" i="1" dirty="0"/>
              <a:t>,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acho</a:t>
            </a:r>
            <a:r>
              <a:rPr lang="en-US" sz="3600" i="1" dirty="0"/>
              <a:t> </a:t>
            </a:r>
            <a:r>
              <a:rPr lang="en-US" sz="3600" i="1" dirty="0" err="1"/>
              <a:t>isso</a:t>
            </a:r>
            <a:r>
              <a:rPr lang="en-US" sz="3600" i="1" dirty="0"/>
              <a:t> </a:t>
            </a:r>
            <a:r>
              <a:rPr lang="en-US" sz="3600" i="1" dirty="0" err="1"/>
              <a:t>complicado</a:t>
            </a:r>
            <a:r>
              <a:rPr lang="en-US" sz="3600" i="1" dirty="0"/>
              <a:t>, mas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acho</a:t>
            </a:r>
            <a:r>
              <a:rPr lang="en-US" sz="3600" i="1" dirty="0"/>
              <a:t> que </a:t>
            </a:r>
            <a:r>
              <a:rPr lang="en-US" sz="3600" i="1" dirty="0" err="1"/>
              <a:t>essa</a:t>
            </a:r>
            <a:r>
              <a:rPr lang="en-US" sz="3600" i="1" dirty="0"/>
              <a:t> </a:t>
            </a:r>
            <a:r>
              <a:rPr lang="en-US" sz="3600" i="1" dirty="0" err="1"/>
              <a:t>questão</a:t>
            </a:r>
            <a:r>
              <a:rPr lang="en-US" sz="3600" i="1" dirty="0"/>
              <a:t> da </a:t>
            </a:r>
            <a:r>
              <a:rPr lang="en-US" sz="3600" i="1" dirty="0" err="1"/>
              <a:t>mídia</a:t>
            </a:r>
            <a:r>
              <a:rPr lang="en-US" sz="3600" i="1" dirty="0"/>
              <a:t>, da </a:t>
            </a:r>
            <a:r>
              <a:rPr lang="en-US" sz="3600" i="1" dirty="0" err="1"/>
              <a:t>utilização</a:t>
            </a:r>
            <a:r>
              <a:rPr lang="en-US" sz="3600" i="1" dirty="0"/>
              <a:t> da </a:t>
            </a:r>
            <a:r>
              <a:rPr lang="en-US" sz="3600" i="1" dirty="0" err="1"/>
              <a:t>mídia</a:t>
            </a:r>
            <a:r>
              <a:rPr lang="en-US" sz="3600" i="1" dirty="0"/>
              <a:t>, </a:t>
            </a:r>
            <a:r>
              <a:rPr lang="en-US" sz="3600" i="1" dirty="0" err="1"/>
              <a:t>eles</a:t>
            </a:r>
            <a:r>
              <a:rPr lang="en-US" sz="3600" i="1" dirty="0"/>
              <a:t> </a:t>
            </a:r>
            <a:r>
              <a:rPr lang="en-US" sz="3600" i="1" dirty="0" err="1"/>
              <a:t>estão</a:t>
            </a:r>
            <a:r>
              <a:rPr lang="en-US" sz="3600" i="1" dirty="0"/>
              <a:t> me </a:t>
            </a:r>
            <a:r>
              <a:rPr lang="en-US" sz="3600" i="1" dirty="0" err="1"/>
              <a:t>surpreendendo</a:t>
            </a:r>
            <a:r>
              <a:rPr lang="en-US" sz="3600" i="1" dirty="0"/>
              <a:t>, inclusive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acho</a:t>
            </a:r>
            <a:r>
              <a:rPr lang="en-US" sz="3600" i="1" dirty="0"/>
              <a:t> que </a:t>
            </a:r>
            <a:r>
              <a:rPr lang="en-US" sz="3600" i="1" dirty="0" err="1"/>
              <a:t>eu</a:t>
            </a:r>
            <a:r>
              <a:rPr lang="en-US" sz="3600" i="1" dirty="0"/>
              <a:t> </a:t>
            </a:r>
            <a:r>
              <a:rPr lang="en-US" sz="3600" i="1" dirty="0" err="1"/>
              <a:t>tenho</a:t>
            </a:r>
            <a:r>
              <a:rPr lang="en-US" sz="3600" i="1" dirty="0"/>
              <a:t> </a:t>
            </a:r>
            <a:r>
              <a:rPr lang="en-US" sz="3600" i="1" dirty="0" err="1"/>
              <a:t>aluno</a:t>
            </a:r>
            <a:r>
              <a:rPr lang="en-US" sz="3600" i="1" dirty="0"/>
              <a:t> que sabe </a:t>
            </a:r>
            <a:r>
              <a:rPr lang="en-US" sz="3600" i="1" dirty="0" err="1"/>
              <a:t>muito</a:t>
            </a:r>
            <a:r>
              <a:rPr lang="en-US" sz="3600" i="1" dirty="0"/>
              <a:t> </a:t>
            </a:r>
            <a:r>
              <a:rPr lang="en-US" sz="3600" i="1" dirty="0" err="1"/>
              <a:t>mais</a:t>
            </a:r>
            <a:r>
              <a:rPr lang="en-US" sz="3600" i="1" dirty="0"/>
              <a:t> do que </a:t>
            </a:r>
            <a:r>
              <a:rPr lang="en-US" sz="3600" i="1" dirty="0" err="1"/>
              <a:t>eu</a:t>
            </a:r>
            <a:r>
              <a:rPr lang="en-US" sz="3600" i="1" dirty="0"/>
              <a:t>. </a:t>
            </a:r>
            <a:endParaRPr lang="en-BR" sz="3600" i="1" dirty="0"/>
          </a:p>
        </p:txBody>
      </p:sp>
    </p:spTree>
    <p:extLst>
      <p:ext uri="{BB962C8B-B14F-4D97-AF65-F5344CB8AC3E}">
        <p14:creationId xmlns:p14="http://schemas.microsoft.com/office/powerpoint/2010/main" val="4281218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54D4A-2EBD-7141-990D-5E05CCF1C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653" y="844952"/>
            <a:ext cx="10555147" cy="557899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i="1" dirty="0" err="1"/>
              <a:t>Então</a:t>
            </a:r>
            <a:r>
              <a:rPr lang="en-US" sz="2800" i="1" dirty="0"/>
              <a:t>, no 1° </a:t>
            </a:r>
            <a:r>
              <a:rPr lang="en-US" sz="2800" i="1" dirty="0" err="1"/>
              <a:t>ano</a:t>
            </a:r>
            <a:r>
              <a:rPr lang="en-US" sz="2800" i="1" dirty="0"/>
              <a:t>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não</a:t>
            </a:r>
            <a:r>
              <a:rPr lang="en-US" sz="2800" i="1" dirty="0"/>
              <a:t> </a:t>
            </a:r>
            <a:r>
              <a:rPr lang="en-US" sz="2800" i="1" dirty="0" err="1"/>
              <a:t>posso</a:t>
            </a:r>
            <a:r>
              <a:rPr lang="en-US" sz="2800" i="1" dirty="0"/>
              <a:t> </a:t>
            </a:r>
            <a:r>
              <a:rPr lang="en-US" sz="2800" i="1" dirty="0" err="1"/>
              <a:t>dizer</a:t>
            </a:r>
            <a:r>
              <a:rPr lang="en-US" sz="2800" i="1" dirty="0"/>
              <a:t> que </a:t>
            </a:r>
            <a:r>
              <a:rPr lang="en-US" sz="2800" i="1" dirty="0" err="1"/>
              <a:t>eles</a:t>
            </a:r>
            <a:r>
              <a:rPr lang="en-US" sz="2800" i="1" dirty="0"/>
              <a:t> </a:t>
            </a:r>
            <a:r>
              <a:rPr lang="en-US" sz="2800" i="1" dirty="0" err="1"/>
              <a:t>estão</a:t>
            </a:r>
            <a:r>
              <a:rPr lang="en-US" sz="2800" i="1" dirty="0"/>
              <a:t> </a:t>
            </a:r>
            <a:r>
              <a:rPr lang="en-US" sz="2800" i="1" dirty="0" err="1"/>
              <a:t>aprendendo</a:t>
            </a:r>
            <a:r>
              <a:rPr lang="en-US" sz="2800" i="1" dirty="0"/>
              <a:t> </a:t>
            </a:r>
            <a:r>
              <a:rPr lang="en-US" sz="2800" i="1" dirty="0" err="1"/>
              <a:t>alguma</a:t>
            </a:r>
            <a:r>
              <a:rPr lang="en-US" sz="2800" i="1" dirty="0"/>
              <a:t> </a:t>
            </a:r>
            <a:r>
              <a:rPr lang="en-US" sz="2800" i="1" dirty="0" err="1"/>
              <a:t>coisa</a:t>
            </a:r>
            <a:r>
              <a:rPr lang="en-US" sz="2800" i="1" dirty="0"/>
              <a:t>, de </a:t>
            </a:r>
            <a:r>
              <a:rPr lang="en-US" sz="2800" i="1" dirty="0" err="1"/>
              <a:t>uma</a:t>
            </a:r>
            <a:r>
              <a:rPr lang="en-US" sz="2800" i="1" dirty="0"/>
              <a:t> forma </a:t>
            </a:r>
            <a:r>
              <a:rPr lang="en-US" sz="2800" i="1" dirty="0" err="1"/>
              <a:t>ou</a:t>
            </a:r>
            <a:r>
              <a:rPr lang="en-US" sz="2800" i="1" dirty="0"/>
              <a:t> de </a:t>
            </a:r>
            <a:r>
              <a:rPr lang="en-US" sz="2800" i="1" dirty="0" err="1"/>
              <a:t>outra</a:t>
            </a:r>
            <a:r>
              <a:rPr lang="en-US" sz="2800" i="1" dirty="0"/>
              <a:t> </a:t>
            </a:r>
            <a:r>
              <a:rPr lang="en-US" sz="2800" i="1" dirty="0" err="1"/>
              <a:t>eles</a:t>
            </a:r>
            <a:r>
              <a:rPr lang="en-US" sz="2800" i="1" dirty="0"/>
              <a:t> </a:t>
            </a:r>
            <a:r>
              <a:rPr lang="en-US" sz="2800" i="1" dirty="0" err="1"/>
              <a:t>demonstram</a:t>
            </a:r>
            <a:r>
              <a:rPr lang="en-US" sz="2800" i="1" dirty="0"/>
              <a:t>, mas o que </a:t>
            </a:r>
            <a:r>
              <a:rPr lang="en-US" sz="2800" i="1" dirty="0" err="1"/>
              <a:t>chega</a:t>
            </a:r>
            <a:r>
              <a:rPr lang="en-US" sz="2800" i="1" dirty="0"/>
              <a:t> a </a:t>
            </a:r>
            <a:r>
              <a:rPr lang="en-US" sz="2800" i="1" dirty="0" err="1"/>
              <a:t>mim</a:t>
            </a:r>
            <a:r>
              <a:rPr lang="en-US" sz="2800" i="1" dirty="0"/>
              <a:t> </a:t>
            </a:r>
            <a:r>
              <a:rPr lang="en-US" sz="2800" i="1" dirty="0" err="1"/>
              <a:t>é</a:t>
            </a:r>
            <a:r>
              <a:rPr lang="en-US" sz="2800" i="1" dirty="0"/>
              <a:t> </a:t>
            </a:r>
            <a:r>
              <a:rPr lang="en-US" sz="2800" i="1" dirty="0" err="1"/>
              <a:t>através</a:t>
            </a:r>
            <a:r>
              <a:rPr lang="en-US" sz="2800" i="1" dirty="0"/>
              <a:t> dos </a:t>
            </a:r>
            <a:r>
              <a:rPr lang="en-US" sz="2800" i="1" dirty="0" err="1"/>
              <a:t>pais</a:t>
            </a:r>
            <a:r>
              <a:rPr lang="en-US" sz="2800" i="1" dirty="0"/>
              <a:t>, </a:t>
            </a:r>
            <a:r>
              <a:rPr lang="en-US" sz="2800" i="1" dirty="0" err="1"/>
              <a:t>olha</a:t>
            </a:r>
            <a:r>
              <a:rPr lang="en-US" sz="2800" i="1" dirty="0"/>
              <a:t> meu </a:t>
            </a:r>
            <a:r>
              <a:rPr lang="en-US" sz="2800" i="1" dirty="0" err="1"/>
              <a:t>filho</a:t>
            </a:r>
            <a:r>
              <a:rPr lang="en-US" sz="2800" i="1" dirty="0"/>
              <a:t> </a:t>
            </a:r>
            <a:r>
              <a:rPr lang="en-US" sz="2800" i="1" dirty="0" err="1"/>
              <a:t>hoje</a:t>
            </a:r>
            <a:r>
              <a:rPr lang="en-US" sz="2800" i="1" dirty="0"/>
              <a:t> </a:t>
            </a:r>
            <a:r>
              <a:rPr lang="en-US" sz="2800" i="1" dirty="0" err="1"/>
              <a:t>teve</a:t>
            </a:r>
            <a:r>
              <a:rPr lang="en-US" sz="2800" i="1" dirty="0"/>
              <a:t> interesse por </a:t>
            </a:r>
            <a:r>
              <a:rPr lang="en-US" sz="2800" i="1" dirty="0" err="1"/>
              <a:t>isso</a:t>
            </a:r>
            <a:r>
              <a:rPr lang="en-US" sz="2800" i="1" dirty="0"/>
              <a:t>, o meu </a:t>
            </a:r>
            <a:r>
              <a:rPr lang="en-US" sz="2800" i="1" dirty="0" err="1"/>
              <a:t>filho</a:t>
            </a:r>
            <a:r>
              <a:rPr lang="en-US" sz="2800" i="1" dirty="0"/>
              <a:t> </a:t>
            </a:r>
            <a:r>
              <a:rPr lang="en-US" sz="2800" i="1" dirty="0" err="1"/>
              <a:t>hoje</a:t>
            </a:r>
            <a:r>
              <a:rPr lang="en-US" sz="2800" i="1" dirty="0"/>
              <a:t> </a:t>
            </a:r>
            <a:r>
              <a:rPr lang="en-US" sz="2800" i="1" dirty="0" err="1"/>
              <a:t>conseguiu</a:t>
            </a:r>
            <a:r>
              <a:rPr lang="en-US" sz="2800" i="1" dirty="0"/>
              <a:t> </a:t>
            </a:r>
            <a:r>
              <a:rPr lang="en-US" sz="2800" i="1" dirty="0" err="1"/>
              <a:t>escrever</a:t>
            </a:r>
            <a:r>
              <a:rPr lang="en-US" sz="2800" i="1" dirty="0"/>
              <a:t> </a:t>
            </a:r>
            <a:r>
              <a:rPr lang="en-US" sz="2800" i="1" dirty="0" err="1"/>
              <a:t>tal</a:t>
            </a:r>
            <a:r>
              <a:rPr lang="en-US" sz="2800" i="1" dirty="0"/>
              <a:t> </a:t>
            </a:r>
            <a:r>
              <a:rPr lang="en-US" sz="2800" i="1" dirty="0" err="1"/>
              <a:t>palavrinha</a:t>
            </a:r>
            <a:r>
              <a:rPr lang="en-US" sz="2800" i="1" dirty="0"/>
              <a:t>, </a:t>
            </a:r>
            <a:r>
              <a:rPr lang="en-US" sz="2800" i="1" dirty="0" err="1"/>
              <a:t>então</a:t>
            </a:r>
            <a:r>
              <a:rPr lang="en-US" sz="2800" i="1" dirty="0"/>
              <a:t> </a:t>
            </a:r>
            <a:r>
              <a:rPr lang="en-US" sz="2800" i="1" dirty="0" err="1"/>
              <a:t>como</a:t>
            </a:r>
            <a:r>
              <a:rPr lang="en-US" sz="2800" i="1" dirty="0"/>
              <a:t> o </a:t>
            </a:r>
            <a:r>
              <a:rPr lang="en-US" sz="2800" i="1" dirty="0" err="1"/>
              <a:t>foco</a:t>
            </a:r>
            <a:r>
              <a:rPr lang="en-US" sz="2800" i="1" dirty="0"/>
              <a:t> no 1° </a:t>
            </a:r>
            <a:r>
              <a:rPr lang="en-US" sz="2800" i="1" dirty="0" err="1"/>
              <a:t>ano</a:t>
            </a:r>
            <a:r>
              <a:rPr lang="en-US" sz="2800" i="1" dirty="0"/>
              <a:t> </a:t>
            </a:r>
            <a:r>
              <a:rPr lang="en-US" sz="2800" i="1" dirty="0" err="1"/>
              <a:t>é</a:t>
            </a:r>
            <a:r>
              <a:rPr lang="en-US" sz="2800" i="1" dirty="0"/>
              <a:t> a </a:t>
            </a:r>
            <a:r>
              <a:rPr lang="en-US" sz="2800" i="1" dirty="0" err="1"/>
              <a:t>leitura</a:t>
            </a:r>
            <a:r>
              <a:rPr lang="en-US" sz="2800" i="1" dirty="0"/>
              <a:t> e a </a:t>
            </a:r>
            <a:r>
              <a:rPr lang="en-US" sz="2800" i="1" dirty="0" err="1"/>
              <a:t>escrita</a:t>
            </a:r>
            <a:r>
              <a:rPr lang="en-US" sz="2800" i="1" dirty="0"/>
              <a:t>, e antes a </a:t>
            </a:r>
            <a:r>
              <a:rPr lang="en-US" sz="2800" i="1" dirty="0" err="1"/>
              <a:t>gente</a:t>
            </a:r>
            <a:r>
              <a:rPr lang="en-US" sz="2800" i="1" dirty="0"/>
              <a:t> </a:t>
            </a:r>
            <a:r>
              <a:rPr lang="en-US" sz="2800" i="1" dirty="0" err="1"/>
              <a:t>estava</a:t>
            </a:r>
            <a:r>
              <a:rPr lang="en-US" sz="2800" i="1" dirty="0"/>
              <a:t> </a:t>
            </a:r>
            <a:r>
              <a:rPr lang="en-US" sz="2800" i="1" dirty="0" err="1"/>
              <a:t>acostumado</a:t>
            </a:r>
            <a:r>
              <a:rPr lang="en-US" sz="2800" i="1" dirty="0"/>
              <a:t> no </a:t>
            </a:r>
            <a:r>
              <a:rPr lang="en-US" sz="2800" i="1" dirty="0" err="1"/>
              <a:t>ensino</a:t>
            </a:r>
            <a:r>
              <a:rPr lang="en-US" sz="2800" i="1" dirty="0"/>
              <a:t> </a:t>
            </a:r>
            <a:r>
              <a:rPr lang="en-US" sz="2800" i="1" dirty="0" err="1"/>
              <a:t>presencial</a:t>
            </a:r>
            <a:r>
              <a:rPr lang="en-US" sz="2800" i="1" dirty="0"/>
              <a:t> com </a:t>
            </a:r>
            <a:r>
              <a:rPr lang="en-US" sz="2800" i="1" dirty="0" err="1"/>
              <a:t>aquela</a:t>
            </a:r>
            <a:r>
              <a:rPr lang="en-US" sz="2800" i="1" dirty="0"/>
              <a:t> </a:t>
            </a:r>
            <a:r>
              <a:rPr lang="en-US" sz="2800" i="1" dirty="0" err="1"/>
              <a:t>relação</a:t>
            </a:r>
            <a:r>
              <a:rPr lang="en-US" sz="2800" i="1" dirty="0"/>
              <a:t> </a:t>
            </a:r>
            <a:r>
              <a:rPr lang="en-US" sz="2800" i="1" dirty="0" err="1"/>
              <a:t>direta</a:t>
            </a:r>
            <a:r>
              <a:rPr lang="en-US" sz="2800" i="1" dirty="0"/>
              <a:t> professor e </a:t>
            </a:r>
            <a:r>
              <a:rPr lang="en-US" sz="2800" i="1" dirty="0" err="1"/>
              <a:t>aluno</a:t>
            </a:r>
            <a:r>
              <a:rPr lang="en-US" sz="2800" i="1" dirty="0"/>
              <a:t>, </a:t>
            </a:r>
            <a:r>
              <a:rPr lang="en-US" sz="2800" i="1" dirty="0" err="1"/>
              <a:t>então</a:t>
            </a:r>
            <a:r>
              <a:rPr lang="en-US" sz="2800" i="1" dirty="0"/>
              <a:t> agora a </a:t>
            </a:r>
            <a:r>
              <a:rPr lang="en-US" sz="2800" i="1" dirty="0" err="1"/>
              <a:t>gente</a:t>
            </a:r>
            <a:r>
              <a:rPr lang="en-US" sz="2800" i="1" dirty="0"/>
              <a:t> </a:t>
            </a:r>
            <a:r>
              <a:rPr lang="en-US" sz="2800" i="1" dirty="0" err="1"/>
              <a:t>tem</a:t>
            </a:r>
            <a:r>
              <a:rPr lang="en-US" sz="2800" i="1" dirty="0"/>
              <a:t> </a:t>
            </a:r>
            <a:r>
              <a:rPr lang="en-US" sz="2800" i="1" dirty="0" err="1"/>
              <a:t>uma</a:t>
            </a:r>
            <a:r>
              <a:rPr lang="en-US" sz="2800" i="1" dirty="0"/>
              <a:t> </a:t>
            </a:r>
            <a:r>
              <a:rPr lang="en-US" sz="2800" i="1" dirty="0" err="1"/>
              <a:t>ponte</a:t>
            </a:r>
            <a:r>
              <a:rPr lang="en-US" sz="2800" i="1" dirty="0"/>
              <a:t> que </a:t>
            </a:r>
            <a:r>
              <a:rPr lang="en-US" sz="2800" i="1" dirty="0" err="1"/>
              <a:t>é</a:t>
            </a:r>
            <a:r>
              <a:rPr lang="en-US" sz="2800" i="1" dirty="0"/>
              <a:t> a </a:t>
            </a:r>
            <a:r>
              <a:rPr lang="en-US" sz="2800" i="1" dirty="0" err="1"/>
              <a:t>família</a:t>
            </a:r>
            <a:r>
              <a:rPr lang="en-US" sz="2800" i="1" dirty="0"/>
              <a:t> , e a meu </a:t>
            </a:r>
            <a:r>
              <a:rPr lang="en-US" sz="2800" i="1" dirty="0" err="1"/>
              <a:t>ver</a:t>
            </a:r>
            <a:r>
              <a:rPr lang="en-US" sz="2800" i="1" dirty="0"/>
              <a:t> </a:t>
            </a:r>
            <a:r>
              <a:rPr lang="en-US" sz="2800" i="1" dirty="0" err="1"/>
              <a:t>esse</a:t>
            </a:r>
            <a:r>
              <a:rPr lang="en-US" sz="2800" i="1" dirty="0"/>
              <a:t> </a:t>
            </a:r>
            <a:r>
              <a:rPr lang="en-US" sz="2800" i="1" dirty="0" err="1"/>
              <a:t>processo</a:t>
            </a:r>
            <a:r>
              <a:rPr lang="en-US" sz="2800" i="1" dirty="0"/>
              <a:t> </a:t>
            </a:r>
            <a:r>
              <a:rPr lang="en-US" sz="2800" i="1" dirty="0" err="1"/>
              <a:t>fica</a:t>
            </a:r>
            <a:r>
              <a:rPr lang="en-US" sz="2800" i="1" dirty="0"/>
              <a:t> </a:t>
            </a:r>
            <a:r>
              <a:rPr lang="en-US" sz="2800" i="1" dirty="0" err="1"/>
              <a:t>meio</a:t>
            </a:r>
            <a:r>
              <a:rPr lang="en-US" sz="2800" i="1" dirty="0"/>
              <a:t> </a:t>
            </a:r>
            <a:r>
              <a:rPr lang="en-US" sz="2800" i="1" dirty="0" err="1"/>
              <a:t>prejudicado</a:t>
            </a:r>
            <a:r>
              <a:rPr lang="en-US" sz="2800" i="1" dirty="0"/>
              <a:t>.  Eu </a:t>
            </a:r>
            <a:r>
              <a:rPr lang="en-US" sz="2800" i="1" dirty="0" err="1"/>
              <a:t>tinha</a:t>
            </a:r>
            <a:r>
              <a:rPr lang="en-US" sz="2800" i="1" dirty="0"/>
              <a:t> </a:t>
            </a:r>
            <a:r>
              <a:rPr lang="en-US" sz="2800" i="1" dirty="0" err="1"/>
              <a:t>uma</a:t>
            </a:r>
            <a:r>
              <a:rPr lang="en-US" sz="2800" i="1" dirty="0"/>
              <a:t> </a:t>
            </a:r>
            <a:r>
              <a:rPr lang="en-US" sz="2800" i="1" dirty="0" err="1"/>
              <a:t>aluna</a:t>
            </a:r>
            <a:r>
              <a:rPr lang="en-US" sz="2800" i="1" dirty="0"/>
              <a:t> </a:t>
            </a:r>
            <a:r>
              <a:rPr lang="en-US" sz="2800" i="1" dirty="0" err="1"/>
              <a:t>na</a:t>
            </a:r>
            <a:r>
              <a:rPr lang="en-US" sz="2800" i="1" dirty="0"/>
              <a:t> </a:t>
            </a:r>
            <a:r>
              <a:rPr lang="en-US" sz="2800" i="1" dirty="0" err="1"/>
              <a:t>sala</a:t>
            </a:r>
            <a:r>
              <a:rPr lang="en-US" sz="2800" i="1" dirty="0"/>
              <a:t> </a:t>
            </a:r>
            <a:r>
              <a:rPr lang="en-US" sz="2800" i="1" dirty="0" err="1"/>
              <a:t>quando</a:t>
            </a:r>
            <a:r>
              <a:rPr lang="en-US" sz="2800" i="1" dirty="0"/>
              <a:t> </a:t>
            </a:r>
            <a:r>
              <a:rPr lang="en-US" sz="2800" i="1" dirty="0" err="1"/>
              <a:t>nós</a:t>
            </a:r>
            <a:r>
              <a:rPr lang="en-US" sz="2800" i="1" dirty="0"/>
              <a:t> </a:t>
            </a:r>
            <a:r>
              <a:rPr lang="en-US" sz="2800" i="1" dirty="0" err="1"/>
              <a:t>começamos</a:t>
            </a:r>
            <a:r>
              <a:rPr lang="en-US" sz="2800" i="1" dirty="0"/>
              <a:t> que </a:t>
            </a:r>
            <a:r>
              <a:rPr lang="en-US" sz="2800" i="1" dirty="0" err="1"/>
              <a:t>estava</a:t>
            </a:r>
            <a:r>
              <a:rPr lang="en-US" sz="2800" i="1" dirty="0"/>
              <a:t> </a:t>
            </a:r>
            <a:r>
              <a:rPr lang="en-US" sz="2800" i="1" dirty="0" err="1"/>
              <a:t>alfabetizada</a:t>
            </a:r>
            <a:r>
              <a:rPr lang="en-US" sz="2800" i="1" dirty="0"/>
              <a:t>, </a:t>
            </a:r>
            <a:r>
              <a:rPr lang="en-US" sz="2800" i="1" dirty="0" err="1"/>
              <a:t>então</a:t>
            </a:r>
            <a:r>
              <a:rPr lang="en-US" sz="2800" i="1" dirty="0"/>
              <a:t> </a:t>
            </a:r>
            <a:r>
              <a:rPr lang="en-US" sz="2800" i="1" dirty="0" err="1"/>
              <a:t>ela</a:t>
            </a:r>
            <a:r>
              <a:rPr lang="en-US" sz="2800" i="1" dirty="0"/>
              <a:t> </a:t>
            </a:r>
            <a:r>
              <a:rPr lang="en-US" sz="2800" i="1" dirty="0" err="1"/>
              <a:t>manda</a:t>
            </a:r>
            <a:r>
              <a:rPr lang="en-US" sz="2800" i="1" dirty="0"/>
              <a:t> </a:t>
            </a:r>
            <a:r>
              <a:rPr lang="en-US" sz="2800" i="1" dirty="0" err="1"/>
              <a:t>vídeo</a:t>
            </a:r>
            <a:r>
              <a:rPr lang="en-US" sz="2800" i="1" dirty="0"/>
              <a:t> </a:t>
            </a:r>
            <a:r>
              <a:rPr lang="en-US" sz="2800" i="1" dirty="0" err="1"/>
              <a:t>lendo</a:t>
            </a:r>
            <a:r>
              <a:rPr lang="en-US" sz="2800" i="1" dirty="0"/>
              <a:t>, </a:t>
            </a:r>
            <a:r>
              <a:rPr lang="en-US" sz="2800" i="1" dirty="0" err="1"/>
              <a:t>escreve</a:t>
            </a:r>
            <a:r>
              <a:rPr lang="en-US" sz="2800" i="1" dirty="0"/>
              <a:t> </a:t>
            </a:r>
            <a:r>
              <a:rPr lang="en-US" sz="2800" i="1" dirty="0" err="1"/>
              <a:t>bem</a:t>
            </a:r>
            <a:r>
              <a:rPr lang="en-US" sz="2800" i="1" dirty="0"/>
              <a:t>. Com </a:t>
            </a:r>
            <a:r>
              <a:rPr lang="en-US" sz="2800" i="1" dirty="0" err="1"/>
              <a:t>os</a:t>
            </a:r>
            <a:r>
              <a:rPr lang="en-US" sz="2800" i="1" dirty="0"/>
              <a:t> outros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já</a:t>
            </a:r>
            <a:r>
              <a:rPr lang="en-US" sz="2800" i="1" dirty="0"/>
              <a:t> </a:t>
            </a:r>
            <a:r>
              <a:rPr lang="en-US" sz="2800" i="1" dirty="0" err="1"/>
              <a:t>vejo</a:t>
            </a:r>
            <a:r>
              <a:rPr lang="en-US" sz="2800" i="1" dirty="0"/>
              <a:t> </a:t>
            </a:r>
            <a:r>
              <a:rPr lang="en-US" sz="2800" i="1" dirty="0" err="1"/>
              <a:t>muita</a:t>
            </a:r>
            <a:r>
              <a:rPr lang="en-US" sz="2800" i="1" dirty="0"/>
              <a:t> </a:t>
            </a:r>
            <a:r>
              <a:rPr lang="en-US" sz="2800" i="1" dirty="0" err="1"/>
              <a:t>dificuldade</a:t>
            </a:r>
            <a:r>
              <a:rPr lang="en-US" sz="2800" i="1" dirty="0"/>
              <a:t> </a:t>
            </a:r>
            <a:r>
              <a:rPr lang="en-US" sz="2800" i="1" dirty="0" err="1"/>
              <a:t>nessa</a:t>
            </a:r>
            <a:r>
              <a:rPr lang="en-US" sz="2800" i="1" dirty="0"/>
              <a:t> </a:t>
            </a:r>
            <a:r>
              <a:rPr lang="en-US" sz="2800" i="1" dirty="0" err="1"/>
              <a:t>leitura</a:t>
            </a:r>
            <a:r>
              <a:rPr lang="en-US" sz="2800" i="1" dirty="0"/>
              <a:t>, </a:t>
            </a:r>
            <a:r>
              <a:rPr lang="en-US" sz="2800" i="1" dirty="0" err="1"/>
              <a:t>os</a:t>
            </a:r>
            <a:r>
              <a:rPr lang="en-US" sz="2800" i="1" dirty="0"/>
              <a:t> que </a:t>
            </a:r>
            <a:r>
              <a:rPr lang="en-US" sz="2800" i="1" dirty="0" err="1"/>
              <a:t>mandam</a:t>
            </a:r>
            <a:r>
              <a:rPr lang="en-US" sz="2800" i="1" dirty="0"/>
              <a:t> , a </a:t>
            </a:r>
            <a:r>
              <a:rPr lang="en-US" sz="2800" i="1" dirty="0" err="1"/>
              <a:t>mãe</a:t>
            </a:r>
            <a:r>
              <a:rPr lang="en-US" sz="2800" i="1" dirty="0"/>
              <a:t> </a:t>
            </a:r>
            <a:r>
              <a:rPr lang="en-US" sz="2800" i="1" dirty="0" err="1"/>
              <a:t>tá</a:t>
            </a:r>
            <a:r>
              <a:rPr lang="en-US" sz="2800" i="1" dirty="0"/>
              <a:t> no </a:t>
            </a:r>
            <a:r>
              <a:rPr lang="en-US" sz="2800" i="1" dirty="0" err="1"/>
              <a:t>fundo</a:t>
            </a:r>
            <a:r>
              <a:rPr lang="en-US" sz="2800" i="1" dirty="0"/>
              <a:t> </a:t>
            </a:r>
            <a:r>
              <a:rPr lang="en-US" sz="2800" i="1" dirty="0" err="1"/>
              <a:t>falando</a:t>
            </a:r>
            <a:r>
              <a:rPr lang="en-US" sz="2800" i="1" dirty="0"/>
              <a:t> a </a:t>
            </a:r>
            <a:r>
              <a:rPr lang="en-US" sz="2800" i="1" dirty="0" err="1"/>
              <a:t>palavra</a:t>
            </a:r>
            <a:r>
              <a:rPr lang="en-US" sz="2800" i="1" dirty="0"/>
              <a:t> e a </a:t>
            </a:r>
            <a:r>
              <a:rPr lang="en-US" sz="2800" i="1" dirty="0" err="1"/>
              <a:t>criança</a:t>
            </a:r>
            <a:r>
              <a:rPr lang="en-US" sz="2800" i="1" dirty="0"/>
              <a:t> </a:t>
            </a:r>
            <a:r>
              <a:rPr lang="en-US" sz="2800" i="1" dirty="0" err="1"/>
              <a:t>vai</a:t>
            </a:r>
            <a:r>
              <a:rPr lang="en-US" sz="2800" i="1" dirty="0"/>
              <a:t> </a:t>
            </a:r>
            <a:r>
              <a:rPr lang="en-US" sz="2800" i="1" dirty="0" err="1"/>
              <a:t>repetindo</a:t>
            </a:r>
            <a:r>
              <a:rPr lang="en-US" sz="2800" i="1" dirty="0"/>
              <a:t>, e </a:t>
            </a:r>
            <a:r>
              <a:rPr lang="en-US" sz="2800" i="1" dirty="0" err="1"/>
              <a:t>assim</a:t>
            </a:r>
            <a:r>
              <a:rPr lang="en-US" sz="2800" i="1" dirty="0"/>
              <a:t>, agora </a:t>
            </a:r>
            <a:r>
              <a:rPr lang="en-US" sz="2800" i="1" dirty="0" err="1"/>
              <a:t>nessa</a:t>
            </a:r>
            <a:r>
              <a:rPr lang="en-US" sz="2800" i="1" dirty="0"/>
              <a:t> </a:t>
            </a:r>
            <a:r>
              <a:rPr lang="en-US" sz="2800" i="1" dirty="0" err="1"/>
              <a:t>turma</a:t>
            </a:r>
            <a:r>
              <a:rPr lang="en-US" sz="2800" i="1" dirty="0"/>
              <a:t> que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tenho</a:t>
            </a:r>
            <a:r>
              <a:rPr lang="en-US" sz="2800" i="1" dirty="0"/>
              <a:t> de 27 </a:t>
            </a:r>
            <a:r>
              <a:rPr lang="en-US" sz="2800" i="1" dirty="0" err="1"/>
              <a:t>alunos</a:t>
            </a:r>
            <a:r>
              <a:rPr lang="en-US" sz="2800" i="1" dirty="0"/>
              <a:t>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tenho</a:t>
            </a:r>
            <a:r>
              <a:rPr lang="en-US" sz="2800" i="1" dirty="0"/>
              <a:t> </a:t>
            </a:r>
            <a:r>
              <a:rPr lang="en-US" sz="2800" i="1" dirty="0" err="1"/>
              <a:t>duas</a:t>
            </a:r>
            <a:r>
              <a:rPr lang="en-US" sz="2800" i="1" dirty="0"/>
              <a:t> que </a:t>
            </a:r>
            <a:r>
              <a:rPr lang="en-US" sz="2800" i="1" dirty="0" err="1"/>
              <a:t>aprendeu</a:t>
            </a:r>
            <a:r>
              <a:rPr lang="en-US" sz="2800" i="1" dirty="0"/>
              <a:t> a </a:t>
            </a:r>
            <a:r>
              <a:rPr lang="en-US" sz="2800" i="1" dirty="0" err="1"/>
              <a:t>ler</a:t>
            </a:r>
            <a:r>
              <a:rPr lang="en-US" sz="2800" i="1" dirty="0"/>
              <a:t> </a:t>
            </a:r>
            <a:r>
              <a:rPr lang="en-US" sz="2800" i="1" dirty="0" err="1"/>
              <a:t>nesse</a:t>
            </a:r>
            <a:r>
              <a:rPr lang="en-US" sz="2800" i="1" dirty="0"/>
              <a:t> </a:t>
            </a:r>
            <a:r>
              <a:rPr lang="en-US" sz="2800" i="1" dirty="0" err="1"/>
              <a:t>período</a:t>
            </a:r>
            <a:r>
              <a:rPr lang="en-US" sz="2800" i="1" dirty="0"/>
              <a:t> do </a:t>
            </a:r>
            <a:r>
              <a:rPr lang="en-US" sz="2800" i="1" dirty="0" err="1"/>
              <a:t>ensino</a:t>
            </a:r>
            <a:r>
              <a:rPr lang="en-US" sz="2800" i="1" dirty="0"/>
              <a:t> </a:t>
            </a:r>
            <a:r>
              <a:rPr lang="en-US" sz="2800" i="1" dirty="0" err="1"/>
              <a:t>remoto</a:t>
            </a:r>
            <a:r>
              <a:rPr lang="en-US" sz="2800" i="1" dirty="0"/>
              <a:t> e </a:t>
            </a:r>
            <a:r>
              <a:rPr lang="en-US" sz="2800" i="1" dirty="0" err="1"/>
              <a:t>os</a:t>
            </a:r>
            <a:r>
              <a:rPr lang="en-US" sz="2800" i="1" dirty="0"/>
              <a:t> outros </a:t>
            </a:r>
            <a:r>
              <a:rPr lang="en-US" sz="2800" i="1" dirty="0" err="1"/>
              <a:t>não</a:t>
            </a:r>
            <a:r>
              <a:rPr lang="en-US" sz="2800" i="1" dirty="0"/>
              <a:t> me </a:t>
            </a:r>
            <a:r>
              <a:rPr lang="en-US" sz="2800" i="1" dirty="0" err="1"/>
              <a:t>dão</a:t>
            </a:r>
            <a:r>
              <a:rPr lang="en-US" sz="2800" i="1" dirty="0"/>
              <a:t> </a:t>
            </a:r>
            <a:r>
              <a:rPr lang="en-US" sz="2800" i="1" dirty="0" err="1"/>
              <a:t>muito</a:t>
            </a:r>
            <a:r>
              <a:rPr lang="en-US" sz="2800" i="1" dirty="0"/>
              <a:t> </a:t>
            </a:r>
            <a:r>
              <a:rPr lang="en-US" sz="2800" i="1" dirty="0" err="1"/>
              <a:t>retorno</a:t>
            </a:r>
            <a:r>
              <a:rPr lang="en-US" sz="2800" i="1" dirty="0"/>
              <a:t>, </a:t>
            </a:r>
            <a:r>
              <a:rPr lang="en-US" sz="2800" i="1" dirty="0" err="1"/>
              <a:t>então</a:t>
            </a:r>
            <a:r>
              <a:rPr lang="en-US" sz="2800" i="1" dirty="0"/>
              <a:t> </a:t>
            </a:r>
            <a:r>
              <a:rPr lang="en-US" sz="2800" i="1" dirty="0" err="1"/>
              <a:t>não</a:t>
            </a:r>
            <a:r>
              <a:rPr lang="en-US" sz="2800" i="1" dirty="0"/>
              <a:t> </a:t>
            </a:r>
            <a:r>
              <a:rPr lang="en-US" sz="2800" i="1" dirty="0" err="1"/>
              <a:t>tenho</a:t>
            </a:r>
            <a:r>
              <a:rPr lang="en-US" sz="2800" i="1" dirty="0"/>
              <a:t> </a:t>
            </a:r>
            <a:r>
              <a:rPr lang="en-US" sz="2800" i="1" dirty="0" err="1"/>
              <a:t>muito</a:t>
            </a:r>
            <a:r>
              <a:rPr lang="en-US" sz="2800" i="1" dirty="0"/>
              <a:t> o que </a:t>
            </a:r>
            <a:r>
              <a:rPr lang="en-US" sz="2800" i="1" dirty="0" err="1"/>
              <a:t>dizer</a:t>
            </a:r>
            <a:r>
              <a:rPr lang="en-US" sz="2800" i="1" dirty="0"/>
              <a:t>, mas a </a:t>
            </a:r>
            <a:r>
              <a:rPr lang="en-US" sz="2800" i="1" dirty="0" err="1"/>
              <a:t>leitura</a:t>
            </a:r>
            <a:r>
              <a:rPr lang="en-US" sz="2800" i="1" dirty="0"/>
              <a:t> e a </a:t>
            </a:r>
            <a:r>
              <a:rPr lang="en-US" sz="2800" i="1" dirty="0" err="1"/>
              <a:t>escrita</a:t>
            </a:r>
            <a:r>
              <a:rPr lang="en-US" sz="2800" i="1" dirty="0"/>
              <a:t> </a:t>
            </a:r>
            <a:r>
              <a:rPr lang="en-US" sz="2800" i="1" dirty="0" err="1"/>
              <a:t>ficou</a:t>
            </a:r>
            <a:r>
              <a:rPr lang="en-US" sz="2800" i="1" dirty="0"/>
              <a:t> </a:t>
            </a:r>
            <a:r>
              <a:rPr lang="en-US" sz="2800" i="1" dirty="0" err="1"/>
              <a:t>bastante</a:t>
            </a:r>
            <a:r>
              <a:rPr lang="en-US" sz="2800" i="1" dirty="0"/>
              <a:t> </a:t>
            </a:r>
            <a:r>
              <a:rPr lang="en-US" sz="2800" i="1" dirty="0" err="1"/>
              <a:t>prejudicada</a:t>
            </a:r>
            <a:r>
              <a:rPr lang="en-US" sz="2800" i="1" dirty="0"/>
              <a:t>.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925786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6F95E-F89C-3840-8405-EEB7EBB12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</a:t>
            </a:r>
            <a:r>
              <a:rPr lang="en-US" dirty="0" err="1"/>
              <a:t>literatura</a:t>
            </a:r>
            <a:r>
              <a:rPr lang="en-US" dirty="0"/>
              <a:t> e o </a:t>
            </a:r>
            <a:r>
              <a:rPr lang="en-US" dirty="0" err="1"/>
              <a:t>vínculo</a:t>
            </a:r>
            <a:r>
              <a:rPr lang="en-US" dirty="0"/>
              <a:t> com as </a:t>
            </a:r>
            <a:r>
              <a:rPr lang="en-US" dirty="0" err="1"/>
              <a:t>famílias</a:t>
            </a:r>
            <a:endParaRPr lang="en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E3CAC-C2C1-ED46-8BA0-CEE9F649A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40375"/>
            <a:ext cx="10058400" cy="454884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3200" i="1" dirty="0"/>
          </a:p>
          <a:p>
            <a:pPr marL="0" indent="0">
              <a:buNone/>
            </a:pPr>
            <a:r>
              <a:rPr lang="en-US" sz="3200" i="1" dirty="0">
                <a:solidFill>
                  <a:srgbClr val="FF0000"/>
                </a:solidFill>
              </a:rPr>
              <a:t>Na </a:t>
            </a:r>
            <a:r>
              <a:rPr lang="en-US" sz="3200" i="1" dirty="0" err="1">
                <a:solidFill>
                  <a:srgbClr val="FF0000"/>
                </a:solidFill>
              </a:rPr>
              <a:t>escola</a:t>
            </a:r>
            <a:r>
              <a:rPr lang="en-US" sz="3200" i="1" dirty="0">
                <a:solidFill>
                  <a:srgbClr val="FF0000"/>
                </a:solidFill>
              </a:rPr>
              <a:t> que </a:t>
            </a:r>
            <a:r>
              <a:rPr lang="en-US" sz="3200" i="1" dirty="0" err="1">
                <a:solidFill>
                  <a:srgbClr val="FF0000"/>
                </a:solidFill>
              </a:rPr>
              <a:t>eu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trabalho</a:t>
            </a:r>
            <a:r>
              <a:rPr lang="en-US" sz="3200" i="1" dirty="0">
                <a:solidFill>
                  <a:srgbClr val="FF0000"/>
                </a:solidFill>
              </a:rPr>
              <a:t>, a </a:t>
            </a:r>
            <a:r>
              <a:rPr lang="en-US" sz="3200" i="1" dirty="0" err="1">
                <a:solidFill>
                  <a:srgbClr val="FF0000"/>
                </a:solidFill>
              </a:rPr>
              <a:t>gente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disponibiliza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livros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digitais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toda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semana</a:t>
            </a:r>
            <a:r>
              <a:rPr lang="en-US" sz="3200" i="1" dirty="0">
                <a:solidFill>
                  <a:srgbClr val="FF0000"/>
                </a:solidFill>
              </a:rPr>
              <a:t>, </a:t>
            </a:r>
            <a:r>
              <a:rPr lang="en-US" sz="3200" i="1" dirty="0" err="1">
                <a:solidFill>
                  <a:srgbClr val="FF0000"/>
                </a:solidFill>
              </a:rPr>
              <a:t>livros</a:t>
            </a:r>
            <a:r>
              <a:rPr lang="en-US" sz="3200" i="1" dirty="0">
                <a:solidFill>
                  <a:srgbClr val="FF0000"/>
                </a:solidFill>
              </a:rPr>
              <a:t> de </a:t>
            </a:r>
            <a:r>
              <a:rPr lang="en-US" sz="3200" i="1" dirty="0" err="1">
                <a:solidFill>
                  <a:srgbClr val="FF0000"/>
                </a:solidFill>
              </a:rPr>
              <a:t>literatura</a:t>
            </a:r>
            <a:r>
              <a:rPr lang="en-US" sz="3200" i="1" dirty="0">
                <a:solidFill>
                  <a:srgbClr val="FF0000"/>
                </a:solidFill>
              </a:rPr>
              <a:t> e </a:t>
            </a:r>
            <a:r>
              <a:rPr lang="en-US" sz="3200" i="1" dirty="0" err="1">
                <a:solidFill>
                  <a:srgbClr val="FF0000"/>
                </a:solidFill>
              </a:rPr>
              <a:t>depois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eles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fazem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uma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produção</a:t>
            </a:r>
            <a:r>
              <a:rPr lang="en-US" sz="3200" i="1" dirty="0">
                <a:solidFill>
                  <a:srgbClr val="FF0000"/>
                </a:solidFill>
              </a:rPr>
              <a:t> de </a:t>
            </a:r>
            <a:r>
              <a:rPr lang="en-US" sz="3200" i="1" dirty="0" err="1">
                <a:solidFill>
                  <a:srgbClr val="FF0000"/>
                </a:solidFill>
              </a:rPr>
              <a:t>texto</a:t>
            </a:r>
            <a:r>
              <a:rPr lang="en-US" sz="3200" i="1" dirty="0">
                <a:solidFill>
                  <a:srgbClr val="FF0000"/>
                </a:solidFill>
              </a:rPr>
              <a:t>. E no PET </a:t>
            </a:r>
            <a:r>
              <a:rPr lang="en-US" sz="3200" i="1" dirty="0" err="1">
                <a:solidFill>
                  <a:srgbClr val="FF0000"/>
                </a:solidFill>
              </a:rPr>
              <a:t>também</a:t>
            </a:r>
            <a:r>
              <a:rPr lang="en-US" sz="3200" i="1" dirty="0">
                <a:solidFill>
                  <a:srgbClr val="FF0000"/>
                </a:solidFill>
              </a:rPr>
              <a:t>, </a:t>
            </a:r>
            <a:r>
              <a:rPr lang="en-US" sz="3200" i="1" dirty="0" err="1">
                <a:solidFill>
                  <a:srgbClr val="FF0000"/>
                </a:solidFill>
              </a:rPr>
              <a:t>todos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os</a:t>
            </a:r>
            <a:r>
              <a:rPr lang="en-US" sz="3200" i="1" dirty="0">
                <a:solidFill>
                  <a:srgbClr val="FF0000"/>
                </a:solidFill>
              </a:rPr>
              <a:t> PETs </a:t>
            </a:r>
            <a:r>
              <a:rPr lang="en-US" sz="3200" i="1" dirty="0" err="1">
                <a:solidFill>
                  <a:srgbClr val="FF0000"/>
                </a:solidFill>
              </a:rPr>
              <a:t>têm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produção</a:t>
            </a:r>
            <a:r>
              <a:rPr lang="en-US" sz="3200" i="1" dirty="0">
                <a:solidFill>
                  <a:srgbClr val="FF0000"/>
                </a:solidFill>
              </a:rPr>
              <a:t> de </a:t>
            </a:r>
            <a:r>
              <a:rPr lang="en-US" sz="3200" i="1" dirty="0" err="1">
                <a:solidFill>
                  <a:srgbClr val="FF0000"/>
                </a:solidFill>
              </a:rPr>
              <a:t>texto</a:t>
            </a:r>
            <a:r>
              <a:rPr lang="en-US" sz="3200" i="1" dirty="0">
                <a:solidFill>
                  <a:srgbClr val="FF0000"/>
                </a:solidFill>
              </a:rPr>
              <a:t>. </a:t>
            </a:r>
            <a:r>
              <a:rPr lang="en-US" sz="3200" i="1" dirty="0" err="1">
                <a:solidFill>
                  <a:srgbClr val="FF0000"/>
                </a:solidFill>
              </a:rPr>
              <a:t>Então</a:t>
            </a:r>
            <a:r>
              <a:rPr lang="en-US" sz="3200" i="1" dirty="0">
                <a:solidFill>
                  <a:srgbClr val="FF0000"/>
                </a:solidFill>
              </a:rPr>
              <a:t> o que </a:t>
            </a:r>
            <a:r>
              <a:rPr lang="en-US" sz="3200" i="1" dirty="0" err="1">
                <a:solidFill>
                  <a:srgbClr val="FF0000"/>
                </a:solidFill>
              </a:rPr>
              <a:t>acontece</a:t>
            </a:r>
            <a:r>
              <a:rPr lang="en-US" sz="3200" i="1" dirty="0">
                <a:solidFill>
                  <a:srgbClr val="FF0000"/>
                </a:solidFill>
              </a:rPr>
              <a:t>, </a:t>
            </a:r>
            <a:r>
              <a:rPr lang="en-US" sz="3200" i="1" dirty="0" err="1">
                <a:solidFill>
                  <a:srgbClr val="FF0000"/>
                </a:solidFill>
              </a:rPr>
              <a:t>eles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fazem</a:t>
            </a:r>
            <a:r>
              <a:rPr lang="en-US" sz="3200" i="1" dirty="0">
                <a:solidFill>
                  <a:srgbClr val="FF0000"/>
                </a:solidFill>
              </a:rPr>
              <a:t> a </a:t>
            </a:r>
            <a:r>
              <a:rPr lang="en-US" sz="3200" i="1" dirty="0" err="1">
                <a:solidFill>
                  <a:srgbClr val="FF0000"/>
                </a:solidFill>
              </a:rPr>
              <a:t>produção</a:t>
            </a:r>
            <a:r>
              <a:rPr lang="en-US" sz="3200" i="1" dirty="0">
                <a:solidFill>
                  <a:srgbClr val="FF0000"/>
                </a:solidFill>
              </a:rPr>
              <a:t> de </a:t>
            </a:r>
            <a:r>
              <a:rPr lang="en-US" sz="3200" i="1" dirty="0" err="1">
                <a:solidFill>
                  <a:srgbClr val="FF0000"/>
                </a:solidFill>
              </a:rPr>
              <a:t>texto</a:t>
            </a:r>
            <a:r>
              <a:rPr lang="en-US" sz="3200" i="1" dirty="0">
                <a:solidFill>
                  <a:srgbClr val="FF0000"/>
                </a:solidFill>
              </a:rPr>
              <a:t> e </a:t>
            </a:r>
            <a:r>
              <a:rPr lang="en-US" sz="3200" i="1" dirty="0" err="1">
                <a:solidFill>
                  <a:srgbClr val="FF0000"/>
                </a:solidFill>
              </a:rPr>
              <a:t>alguns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gravam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áudios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fazendo</a:t>
            </a:r>
            <a:r>
              <a:rPr lang="en-US" sz="3200" i="1" dirty="0">
                <a:solidFill>
                  <a:srgbClr val="FF0000"/>
                </a:solidFill>
              </a:rPr>
              <a:t> a </a:t>
            </a:r>
            <a:r>
              <a:rPr lang="en-US" sz="3200" i="1" dirty="0" err="1">
                <a:solidFill>
                  <a:srgbClr val="FF0000"/>
                </a:solidFill>
              </a:rPr>
              <a:t>leitura</a:t>
            </a:r>
            <a:r>
              <a:rPr lang="en-US" sz="3200" i="1" dirty="0">
                <a:solidFill>
                  <a:srgbClr val="FF0000"/>
                </a:solidFill>
              </a:rPr>
              <a:t>, e a </a:t>
            </a:r>
            <a:r>
              <a:rPr lang="en-US" sz="3200" i="1" dirty="0" err="1">
                <a:solidFill>
                  <a:srgbClr val="FF0000"/>
                </a:solidFill>
              </a:rPr>
              <a:t>produção</a:t>
            </a:r>
            <a:r>
              <a:rPr lang="en-US" sz="3200" i="1" dirty="0">
                <a:solidFill>
                  <a:srgbClr val="FF0000"/>
                </a:solidFill>
              </a:rPr>
              <a:t> de </a:t>
            </a:r>
            <a:r>
              <a:rPr lang="en-US" sz="3200" i="1" dirty="0" err="1">
                <a:solidFill>
                  <a:srgbClr val="FF0000"/>
                </a:solidFill>
              </a:rPr>
              <a:t>texto</a:t>
            </a:r>
            <a:r>
              <a:rPr lang="en-US" sz="3200" i="1" dirty="0">
                <a:solidFill>
                  <a:srgbClr val="FF0000"/>
                </a:solidFill>
              </a:rPr>
              <a:t>, </a:t>
            </a:r>
            <a:r>
              <a:rPr lang="en-US" sz="3200" i="1" dirty="0" err="1">
                <a:solidFill>
                  <a:srgbClr val="FF0000"/>
                </a:solidFill>
              </a:rPr>
              <a:t>eles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fazem</a:t>
            </a:r>
            <a:r>
              <a:rPr lang="en-US" sz="3200" i="1" dirty="0">
                <a:solidFill>
                  <a:srgbClr val="FF0000"/>
                </a:solidFill>
              </a:rPr>
              <a:t> com </a:t>
            </a:r>
            <a:r>
              <a:rPr lang="en-US" sz="3200" i="1" dirty="0" err="1">
                <a:solidFill>
                  <a:srgbClr val="FF0000"/>
                </a:solidFill>
              </a:rPr>
              <a:t>muitos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erros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ortográficos</a:t>
            </a:r>
            <a:r>
              <a:rPr lang="en-US" sz="3200" i="1" dirty="0">
                <a:solidFill>
                  <a:srgbClr val="FF0000"/>
                </a:solidFill>
              </a:rPr>
              <a:t>. </a:t>
            </a:r>
            <a:r>
              <a:rPr lang="en-US" sz="3200" i="1" dirty="0" err="1">
                <a:solidFill>
                  <a:srgbClr val="FF0000"/>
                </a:solidFill>
              </a:rPr>
              <a:t>Aí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eu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corrijo</a:t>
            </a:r>
            <a:r>
              <a:rPr lang="en-US" sz="3200" i="1" dirty="0">
                <a:solidFill>
                  <a:srgbClr val="FF0000"/>
                </a:solidFill>
              </a:rPr>
              <a:t> a </a:t>
            </a:r>
            <a:r>
              <a:rPr lang="en-US" sz="3200" i="1" dirty="0" err="1">
                <a:solidFill>
                  <a:srgbClr val="FF0000"/>
                </a:solidFill>
              </a:rPr>
              <a:t>produção</a:t>
            </a:r>
            <a:r>
              <a:rPr lang="en-US" sz="3200" i="1" dirty="0">
                <a:solidFill>
                  <a:srgbClr val="FF0000"/>
                </a:solidFill>
              </a:rPr>
              <a:t> de </a:t>
            </a:r>
            <a:r>
              <a:rPr lang="en-US" sz="3200" i="1" dirty="0" err="1">
                <a:solidFill>
                  <a:srgbClr val="FF0000"/>
                </a:solidFill>
              </a:rPr>
              <a:t>texto</a:t>
            </a:r>
            <a:r>
              <a:rPr lang="en-US" sz="3200" i="1" dirty="0">
                <a:solidFill>
                  <a:srgbClr val="FF0000"/>
                </a:solidFill>
              </a:rPr>
              <a:t>, mas </a:t>
            </a:r>
            <a:r>
              <a:rPr lang="en-US" sz="3200" i="1" dirty="0" err="1">
                <a:solidFill>
                  <a:srgbClr val="FF0000"/>
                </a:solidFill>
              </a:rPr>
              <a:t>não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corrijo</a:t>
            </a:r>
            <a:r>
              <a:rPr lang="en-US" sz="3200" i="1" dirty="0">
                <a:solidFill>
                  <a:srgbClr val="FF0000"/>
                </a:solidFill>
              </a:rPr>
              <a:t> no </a:t>
            </a:r>
            <a:r>
              <a:rPr lang="en-US" sz="3200" i="1" dirty="0" err="1">
                <a:solidFill>
                  <a:srgbClr val="FF0000"/>
                </a:solidFill>
              </a:rPr>
              <a:t>grupo</a:t>
            </a:r>
            <a:r>
              <a:rPr lang="en-US" sz="3200" i="1" dirty="0">
                <a:solidFill>
                  <a:srgbClr val="FF0000"/>
                </a:solidFill>
              </a:rPr>
              <a:t>, </a:t>
            </a:r>
            <a:r>
              <a:rPr lang="en-US" sz="3200" i="1" dirty="0" err="1">
                <a:solidFill>
                  <a:srgbClr val="FF0000"/>
                </a:solidFill>
              </a:rPr>
              <a:t>corrijo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individualmente</a:t>
            </a:r>
            <a:r>
              <a:rPr lang="en-US" sz="3200" i="1" dirty="0">
                <a:solidFill>
                  <a:srgbClr val="FF0000"/>
                </a:solidFill>
              </a:rPr>
              <a:t>. </a:t>
            </a:r>
            <a:r>
              <a:rPr lang="en-US" sz="3200" i="1" dirty="0" err="1">
                <a:solidFill>
                  <a:srgbClr val="FF0000"/>
                </a:solidFill>
              </a:rPr>
              <a:t>Aí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errou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/>
              <a:t>uma</a:t>
            </a:r>
            <a:r>
              <a:rPr lang="en-US" sz="3200" i="1" dirty="0"/>
              <a:t> </a:t>
            </a:r>
            <a:r>
              <a:rPr lang="en-US" sz="3200" i="1" dirty="0" err="1"/>
              <a:t>palavra</a:t>
            </a:r>
            <a:r>
              <a:rPr lang="en-US" sz="3200" i="1" dirty="0"/>
              <a:t>, </a:t>
            </a:r>
            <a:r>
              <a:rPr lang="en-US" sz="3200" i="1" dirty="0" err="1"/>
              <a:t>eu</a:t>
            </a:r>
            <a:r>
              <a:rPr lang="en-US" sz="3200" i="1" dirty="0"/>
              <a:t> converso com </a:t>
            </a:r>
            <a:r>
              <a:rPr lang="en-US" sz="3200" i="1" dirty="0" err="1"/>
              <a:t>os</a:t>
            </a:r>
            <a:r>
              <a:rPr lang="en-US" sz="3200" i="1" dirty="0"/>
              <a:t> </a:t>
            </a:r>
            <a:r>
              <a:rPr lang="en-US" sz="3200" i="1" dirty="0" err="1"/>
              <a:t>pais</a:t>
            </a:r>
            <a:r>
              <a:rPr lang="en-US" sz="3200" i="1" dirty="0"/>
              <a:t> né? Meu </a:t>
            </a:r>
            <a:r>
              <a:rPr lang="en-US" sz="3200" i="1" dirty="0" err="1"/>
              <a:t>contato</a:t>
            </a:r>
            <a:r>
              <a:rPr lang="en-US" sz="3200" i="1" dirty="0"/>
              <a:t> </a:t>
            </a:r>
            <a:r>
              <a:rPr lang="en-US" sz="3200" i="1" dirty="0" err="1"/>
              <a:t>é</a:t>
            </a:r>
            <a:r>
              <a:rPr lang="en-US" sz="3200" i="1" dirty="0"/>
              <a:t> </a:t>
            </a:r>
            <a:r>
              <a:rPr lang="en-US" sz="3200" i="1" dirty="0" err="1"/>
              <a:t>mais</a:t>
            </a:r>
            <a:r>
              <a:rPr lang="en-US" sz="3200" i="1" dirty="0"/>
              <a:t> com </a:t>
            </a:r>
            <a:r>
              <a:rPr lang="en-US" sz="3200" i="1" dirty="0" err="1"/>
              <a:t>os</a:t>
            </a:r>
            <a:r>
              <a:rPr lang="en-US" sz="3200" i="1" dirty="0"/>
              <a:t> </a:t>
            </a:r>
            <a:r>
              <a:rPr lang="en-US" sz="3200" i="1" dirty="0" err="1"/>
              <a:t>pais</a:t>
            </a:r>
            <a:r>
              <a:rPr lang="en-US" sz="3200" i="1" dirty="0"/>
              <a:t>.</a:t>
            </a:r>
          </a:p>
          <a:p>
            <a:pPr marL="0" indent="0">
              <a:buNone/>
            </a:pPr>
            <a:endParaRPr lang="en-US" sz="3200" i="1" dirty="0"/>
          </a:p>
          <a:p>
            <a:pPr marL="0" indent="0">
              <a:buNone/>
            </a:pPr>
            <a:r>
              <a:rPr lang="en-US" sz="3200" i="1" dirty="0"/>
              <a:t>E a </a:t>
            </a:r>
            <a:r>
              <a:rPr lang="en-US" sz="3200" i="1" dirty="0" err="1"/>
              <a:t>gente</a:t>
            </a:r>
            <a:r>
              <a:rPr lang="en-US" sz="3200" i="1" dirty="0"/>
              <a:t> </a:t>
            </a:r>
            <a:r>
              <a:rPr lang="en-US" sz="3200" i="1" dirty="0" err="1"/>
              <a:t>propõe</a:t>
            </a:r>
            <a:r>
              <a:rPr lang="en-US" sz="3200" i="1" dirty="0"/>
              <a:t> a </a:t>
            </a:r>
            <a:r>
              <a:rPr lang="en-US" sz="3200" i="1" dirty="0" err="1"/>
              <a:t>aqueles</a:t>
            </a:r>
            <a:r>
              <a:rPr lang="en-US" sz="3200" i="1" dirty="0"/>
              <a:t> que </a:t>
            </a:r>
            <a:r>
              <a:rPr lang="en-US" sz="3200" i="1" dirty="0" err="1"/>
              <a:t>querem</a:t>
            </a:r>
            <a:r>
              <a:rPr lang="en-US" sz="3200" i="1" dirty="0"/>
              <a:t>, </a:t>
            </a:r>
            <a:r>
              <a:rPr lang="en-US" sz="3200" i="1" dirty="0" err="1"/>
              <a:t>eles</a:t>
            </a:r>
            <a:r>
              <a:rPr lang="en-US" sz="3200" i="1" dirty="0"/>
              <a:t> </a:t>
            </a:r>
            <a:r>
              <a:rPr lang="en-US" sz="3200" i="1" dirty="0" err="1"/>
              <a:t>fazem</a:t>
            </a:r>
            <a:r>
              <a:rPr lang="en-US" sz="3200" i="1" dirty="0"/>
              <a:t> um </a:t>
            </a:r>
            <a:r>
              <a:rPr lang="en-US" sz="3200" i="1" dirty="0" err="1"/>
              <a:t>videozinho</a:t>
            </a:r>
            <a:r>
              <a:rPr lang="en-US" sz="3200" i="1" dirty="0"/>
              <a:t> </a:t>
            </a:r>
            <a:r>
              <a:rPr lang="en-US" sz="3200" i="1" dirty="0" err="1"/>
              <a:t>lendo</a:t>
            </a:r>
            <a:r>
              <a:rPr lang="en-US" sz="3200" i="1" dirty="0"/>
              <a:t> </a:t>
            </a:r>
            <a:r>
              <a:rPr lang="en-US" sz="3200" i="1" dirty="0" err="1"/>
              <a:t>uma</a:t>
            </a:r>
            <a:r>
              <a:rPr lang="en-US" sz="3200" i="1" dirty="0"/>
              <a:t> </a:t>
            </a:r>
            <a:r>
              <a:rPr lang="en-US" sz="3200" i="1" dirty="0" err="1"/>
              <a:t>parte</a:t>
            </a:r>
            <a:r>
              <a:rPr lang="en-US" sz="3200" i="1" dirty="0"/>
              <a:t> da </a:t>
            </a:r>
            <a:r>
              <a:rPr lang="en-US" sz="3200" i="1" dirty="0" err="1"/>
              <a:t>história</a:t>
            </a:r>
            <a:r>
              <a:rPr lang="en-US" sz="3200" i="1" dirty="0"/>
              <a:t>,    </a:t>
            </a:r>
            <a:r>
              <a:rPr lang="en-US" sz="3200" i="1" dirty="0" err="1"/>
              <a:t>mesmo</a:t>
            </a:r>
            <a:r>
              <a:rPr lang="en-US" sz="3200" i="1" dirty="0"/>
              <a:t> </a:t>
            </a:r>
            <a:r>
              <a:rPr lang="en-US" sz="3200" i="1" dirty="0" err="1"/>
              <a:t>contando</a:t>
            </a:r>
            <a:r>
              <a:rPr lang="en-US" sz="3200" i="1" dirty="0"/>
              <a:t> o que </a:t>
            </a:r>
            <a:r>
              <a:rPr lang="en-US" sz="3200" i="1" dirty="0" err="1"/>
              <a:t>acharam</a:t>
            </a:r>
            <a:r>
              <a:rPr lang="en-US" sz="3200" i="1" dirty="0"/>
              <a:t> da </a:t>
            </a:r>
            <a:r>
              <a:rPr lang="en-US" sz="3200" i="1" dirty="0" err="1"/>
              <a:t>história</a:t>
            </a:r>
            <a:r>
              <a:rPr lang="en-US" sz="3200" i="1" dirty="0"/>
              <a:t>, </a:t>
            </a:r>
            <a:r>
              <a:rPr lang="en-US" sz="3200" i="1" dirty="0" err="1"/>
              <a:t>enfim</a:t>
            </a:r>
            <a:r>
              <a:rPr lang="en-US" sz="3200" i="1" dirty="0"/>
              <a:t>, </a:t>
            </a:r>
            <a:r>
              <a:rPr lang="en-US" sz="3200" i="1" dirty="0" err="1"/>
              <a:t>ou</a:t>
            </a:r>
            <a:r>
              <a:rPr lang="en-US" sz="3200" i="1" dirty="0"/>
              <a:t> </a:t>
            </a:r>
            <a:r>
              <a:rPr lang="en-US" sz="3200" i="1" dirty="0" err="1"/>
              <a:t>então</a:t>
            </a:r>
            <a:r>
              <a:rPr lang="en-US" sz="3200" i="1" dirty="0"/>
              <a:t> </a:t>
            </a:r>
            <a:r>
              <a:rPr lang="en-US" sz="3200" i="1" dirty="0" err="1"/>
              <a:t>ao</a:t>
            </a:r>
            <a:r>
              <a:rPr lang="en-US" sz="3200" i="1" dirty="0"/>
              <a:t> </a:t>
            </a:r>
            <a:r>
              <a:rPr lang="en-US" sz="3200" i="1" dirty="0" err="1"/>
              <a:t>próprio</a:t>
            </a:r>
            <a:r>
              <a:rPr lang="en-US" sz="3200" i="1" dirty="0"/>
              <a:t> </a:t>
            </a:r>
            <a:r>
              <a:rPr lang="en-US" sz="3200" i="1" dirty="0" err="1"/>
              <a:t>áudio</a:t>
            </a:r>
            <a:r>
              <a:rPr lang="en-US" sz="3200" i="1" dirty="0"/>
              <a:t>. A </a:t>
            </a:r>
            <a:r>
              <a:rPr lang="en-US" sz="3200" i="1" dirty="0" err="1"/>
              <a:t>gente</a:t>
            </a:r>
            <a:r>
              <a:rPr lang="en-US" sz="3200" i="1" dirty="0"/>
              <a:t> </a:t>
            </a:r>
            <a:r>
              <a:rPr lang="en-US" sz="3200" i="1" dirty="0" err="1"/>
              <a:t>tem</a:t>
            </a:r>
            <a:r>
              <a:rPr lang="en-US" sz="3200" i="1" dirty="0"/>
              <a:t> </a:t>
            </a:r>
            <a:r>
              <a:rPr lang="en-US" sz="3200" i="1" dirty="0" err="1"/>
              <a:t>esse</a:t>
            </a:r>
            <a:r>
              <a:rPr lang="en-US" sz="3200" i="1" dirty="0"/>
              <a:t> </a:t>
            </a:r>
            <a:r>
              <a:rPr lang="en-US" sz="3200" i="1" dirty="0" err="1"/>
              <a:t>trabalho</a:t>
            </a:r>
            <a:r>
              <a:rPr lang="en-US" sz="3200" i="1" dirty="0"/>
              <a:t> </a:t>
            </a:r>
            <a:r>
              <a:rPr lang="en-US" sz="3200" i="1" dirty="0" err="1"/>
              <a:t>literário</a:t>
            </a:r>
            <a:r>
              <a:rPr lang="en-US" sz="3200" i="1" dirty="0"/>
              <a:t> </a:t>
            </a:r>
            <a:r>
              <a:rPr lang="en-US" sz="3200" i="1" dirty="0" err="1"/>
              <a:t>lá</a:t>
            </a:r>
            <a:r>
              <a:rPr lang="en-US" sz="3200" i="1" dirty="0"/>
              <a:t>, </a:t>
            </a:r>
            <a:r>
              <a:rPr lang="en-US" sz="3200" i="1" dirty="0" err="1"/>
              <a:t>toda</a:t>
            </a:r>
            <a:r>
              <a:rPr lang="en-US" sz="3200" i="1" dirty="0"/>
              <a:t> </a:t>
            </a:r>
            <a:r>
              <a:rPr lang="en-US" sz="3200" i="1" dirty="0" err="1"/>
              <a:t>semana</a:t>
            </a:r>
            <a:r>
              <a:rPr lang="en-US" sz="3200" i="1" dirty="0"/>
              <a:t>, </a:t>
            </a:r>
            <a:r>
              <a:rPr lang="en-US" sz="3200" i="1" dirty="0" err="1"/>
              <a:t>toda</a:t>
            </a:r>
            <a:r>
              <a:rPr lang="en-US" sz="3200" i="1" dirty="0"/>
              <a:t> </a:t>
            </a:r>
            <a:r>
              <a:rPr lang="en-US" sz="3200" i="1" dirty="0" err="1"/>
              <a:t>sexta</a:t>
            </a:r>
            <a:r>
              <a:rPr lang="en-US" sz="3200" i="1" dirty="0"/>
              <a:t> </a:t>
            </a:r>
            <a:r>
              <a:rPr lang="en-US" sz="3200" i="1" dirty="0" err="1"/>
              <a:t>feira</a:t>
            </a:r>
            <a:r>
              <a:rPr lang="en-US" sz="3200" i="1" dirty="0"/>
              <a:t>, a </a:t>
            </a:r>
            <a:r>
              <a:rPr lang="en-US" sz="3200" i="1" dirty="0" err="1"/>
              <a:t>gente</a:t>
            </a:r>
            <a:r>
              <a:rPr lang="en-US" sz="3200" i="1" dirty="0"/>
              <a:t> </a:t>
            </a:r>
            <a:r>
              <a:rPr lang="en-US" sz="3200" i="1" dirty="0" err="1"/>
              <a:t>tem</a:t>
            </a:r>
            <a:r>
              <a:rPr lang="en-US" sz="3200" i="1" dirty="0"/>
              <a:t> </a:t>
            </a:r>
            <a:r>
              <a:rPr lang="en-US" sz="3200" i="1" dirty="0" err="1"/>
              <a:t>essa</a:t>
            </a:r>
            <a:r>
              <a:rPr lang="en-US" sz="3200" i="1" dirty="0"/>
              <a:t> </a:t>
            </a:r>
            <a:r>
              <a:rPr lang="en-US" sz="3200" i="1" dirty="0" err="1"/>
              <a:t>ficha</a:t>
            </a:r>
            <a:r>
              <a:rPr lang="en-US" sz="3200" i="1" dirty="0"/>
              <a:t> </a:t>
            </a:r>
            <a:r>
              <a:rPr lang="en-US" sz="3200" i="1" dirty="0" err="1"/>
              <a:t>literária</a:t>
            </a:r>
            <a:r>
              <a:rPr lang="en-US" sz="3200" i="1" dirty="0"/>
              <a:t> que </a:t>
            </a:r>
            <a:r>
              <a:rPr lang="en-US" sz="3200" i="1" dirty="0" err="1"/>
              <a:t>foi</a:t>
            </a:r>
            <a:r>
              <a:rPr lang="en-US" sz="3200" i="1" dirty="0"/>
              <a:t> </a:t>
            </a:r>
            <a:r>
              <a:rPr lang="en-US" sz="3200" i="1" dirty="0" err="1"/>
              <a:t>mandada</a:t>
            </a:r>
            <a:r>
              <a:rPr lang="en-US" sz="3200" i="1" dirty="0"/>
              <a:t> junto com o PET.</a:t>
            </a:r>
          </a:p>
          <a:p>
            <a:endParaRPr lang="en-US" sz="3200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678760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1DAD0-F670-8846-8EFC-72FC4C1AB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722"/>
            <a:ext cx="10515600" cy="513524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i="1" dirty="0"/>
              <a:t>Eu </a:t>
            </a:r>
            <a:r>
              <a:rPr lang="en-US" sz="2800" i="1" dirty="0" err="1"/>
              <a:t>acho</a:t>
            </a:r>
            <a:r>
              <a:rPr lang="en-US" sz="2800" i="1" dirty="0"/>
              <a:t> que </a:t>
            </a:r>
            <a:r>
              <a:rPr lang="en-US" sz="2800" i="1" dirty="0" err="1"/>
              <a:t>esse</a:t>
            </a:r>
            <a:r>
              <a:rPr lang="en-US" sz="2800" i="1" dirty="0"/>
              <a:t> </a:t>
            </a:r>
            <a:r>
              <a:rPr lang="en-US" sz="2800" i="1" dirty="0" err="1"/>
              <a:t>vínculo</a:t>
            </a:r>
            <a:r>
              <a:rPr lang="en-US" sz="2800" i="1" dirty="0"/>
              <a:t> familiar </a:t>
            </a:r>
            <a:r>
              <a:rPr lang="en-US" sz="2800" i="1" dirty="0" err="1"/>
              <a:t>intensificou</a:t>
            </a:r>
            <a:r>
              <a:rPr lang="en-US" sz="2800" i="1" dirty="0"/>
              <a:t> </a:t>
            </a:r>
            <a:r>
              <a:rPr lang="en-US" sz="2800" i="1" dirty="0" err="1"/>
              <a:t>bastante</a:t>
            </a:r>
            <a:r>
              <a:rPr lang="en-US" sz="2800" i="1" dirty="0"/>
              <a:t>, </a:t>
            </a:r>
            <a:r>
              <a:rPr lang="en-US" sz="2800" i="1" dirty="0" err="1"/>
              <a:t>pelo</a:t>
            </a:r>
            <a:r>
              <a:rPr lang="en-US" sz="2800" i="1" dirty="0"/>
              <a:t> </a:t>
            </a:r>
            <a:r>
              <a:rPr lang="en-US" sz="2800" i="1" dirty="0" err="1"/>
              <a:t>menos</a:t>
            </a:r>
            <a:r>
              <a:rPr lang="en-US" sz="2800" i="1" dirty="0"/>
              <a:t> no meu </a:t>
            </a:r>
            <a:r>
              <a:rPr lang="en-US" sz="2800" i="1" dirty="0" err="1"/>
              <a:t>caso</a:t>
            </a:r>
            <a:r>
              <a:rPr lang="en-US" sz="2800" i="1" dirty="0"/>
              <a:t> com </a:t>
            </a:r>
            <a:r>
              <a:rPr lang="en-US" sz="2800" i="1" dirty="0" err="1"/>
              <a:t>crianças</a:t>
            </a:r>
            <a:r>
              <a:rPr lang="en-US" sz="2800" i="1" dirty="0"/>
              <a:t> de 8 </a:t>
            </a:r>
            <a:r>
              <a:rPr lang="en-US" sz="2800" i="1" dirty="0" err="1"/>
              <a:t>anos</a:t>
            </a:r>
            <a:r>
              <a:rPr lang="en-US" sz="2800" i="1" dirty="0"/>
              <a:t>. E </a:t>
            </a:r>
            <a:r>
              <a:rPr lang="en-US" sz="2800" i="1" dirty="0" err="1"/>
              <a:t>assim</a:t>
            </a:r>
            <a:r>
              <a:rPr lang="en-US" sz="2800" i="1" dirty="0"/>
              <a:t>, </a:t>
            </a:r>
            <a:r>
              <a:rPr lang="en-US" sz="2800" i="1" dirty="0" err="1"/>
              <a:t>os</a:t>
            </a:r>
            <a:r>
              <a:rPr lang="en-US" sz="2800" i="1" dirty="0"/>
              <a:t> </a:t>
            </a:r>
            <a:r>
              <a:rPr lang="en-US" sz="2800" i="1" dirty="0" err="1"/>
              <a:t>pais</a:t>
            </a:r>
            <a:r>
              <a:rPr lang="en-US" sz="2800" i="1" dirty="0"/>
              <a:t> </a:t>
            </a:r>
            <a:r>
              <a:rPr lang="en-US" sz="2800" i="1" dirty="0" err="1"/>
              <a:t>começaram</a:t>
            </a:r>
            <a:r>
              <a:rPr lang="en-US" sz="2800" i="1" dirty="0"/>
              <a:t> a </a:t>
            </a:r>
            <a:r>
              <a:rPr lang="en-US" sz="2800" i="1" dirty="0" err="1"/>
              <a:t>ler</a:t>
            </a:r>
            <a:r>
              <a:rPr lang="en-US" sz="2800" i="1" dirty="0"/>
              <a:t> </a:t>
            </a:r>
            <a:r>
              <a:rPr lang="en-US" sz="2800" i="1" dirty="0" err="1"/>
              <a:t>mais</a:t>
            </a:r>
            <a:r>
              <a:rPr lang="en-US" sz="2800" i="1" dirty="0"/>
              <a:t>, e </a:t>
            </a:r>
            <a:r>
              <a:rPr lang="en-US" sz="2800" i="1" dirty="0" err="1"/>
              <a:t>tinha</a:t>
            </a:r>
            <a:r>
              <a:rPr lang="en-US" sz="2800" i="1" dirty="0"/>
              <a:t> pai que </a:t>
            </a:r>
            <a:r>
              <a:rPr lang="en-US" sz="2800" i="1" dirty="0" err="1"/>
              <a:t>cobrava</a:t>
            </a:r>
            <a:r>
              <a:rPr lang="en-US" sz="2800" i="1" dirty="0"/>
              <a:t> </a:t>
            </a:r>
            <a:r>
              <a:rPr lang="en-US" sz="2800" i="1" dirty="0" err="1"/>
              <a:t>mais</a:t>
            </a:r>
            <a:r>
              <a:rPr lang="en-US" sz="2800" i="1" dirty="0"/>
              <a:t> de </a:t>
            </a:r>
            <a:r>
              <a:rPr lang="en-US" sz="2800" i="1" dirty="0" err="1"/>
              <a:t>uma</a:t>
            </a:r>
            <a:r>
              <a:rPr lang="en-US" sz="2800" i="1" dirty="0"/>
              <a:t> </a:t>
            </a:r>
            <a:r>
              <a:rPr lang="en-US" sz="2800" i="1" dirty="0" err="1"/>
              <a:t>vez</a:t>
            </a:r>
            <a:r>
              <a:rPr lang="en-US" sz="2800" i="1" dirty="0"/>
              <a:t> por </a:t>
            </a:r>
            <a:r>
              <a:rPr lang="en-US" sz="2800" i="1" dirty="0" err="1"/>
              <a:t>semana</a:t>
            </a:r>
            <a:r>
              <a:rPr lang="en-US" sz="2800" i="1" dirty="0"/>
              <a:t>: </a:t>
            </a:r>
            <a:r>
              <a:rPr lang="en-US" sz="2800" i="1" dirty="0" err="1"/>
              <a:t>ô</a:t>
            </a:r>
            <a:r>
              <a:rPr lang="en-US" sz="2800" i="1" dirty="0"/>
              <a:t> Alessandra, </a:t>
            </a:r>
            <a:r>
              <a:rPr lang="en-US" sz="2800" i="1" dirty="0" err="1"/>
              <a:t>estou</a:t>
            </a:r>
            <a:r>
              <a:rPr lang="en-US" sz="2800" i="1" dirty="0"/>
              <a:t> </a:t>
            </a:r>
            <a:r>
              <a:rPr lang="en-US" sz="2800" i="1" dirty="0" err="1"/>
              <a:t>gostando</a:t>
            </a:r>
            <a:r>
              <a:rPr lang="en-US" sz="2800" i="1" dirty="0"/>
              <a:t> tanto dos </a:t>
            </a:r>
            <a:r>
              <a:rPr lang="en-US" sz="2800" i="1" dirty="0" err="1"/>
              <a:t>livros</a:t>
            </a:r>
            <a:r>
              <a:rPr lang="en-US" sz="2800" i="1" dirty="0"/>
              <a:t>. </a:t>
            </a:r>
          </a:p>
          <a:p>
            <a:pPr marL="0" indent="0">
              <a:buNone/>
            </a:pPr>
            <a:endParaRPr lang="en-US" sz="2800" i="1" dirty="0"/>
          </a:p>
          <a:p>
            <a:pPr marL="0" indent="0">
              <a:buNone/>
            </a:pPr>
            <a:r>
              <a:rPr lang="en-US" sz="2800" i="1" dirty="0" err="1"/>
              <a:t>Aproximou</a:t>
            </a:r>
            <a:r>
              <a:rPr lang="en-US" sz="2800" i="1" dirty="0"/>
              <a:t> </a:t>
            </a:r>
            <a:r>
              <a:rPr lang="en-US" sz="2800" i="1" dirty="0" err="1"/>
              <a:t>direção</a:t>
            </a:r>
            <a:r>
              <a:rPr lang="en-US" sz="2800" i="1" dirty="0"/>
              <a:t> e </a:t>
            </a:r>
            <a:r>
              <a:rPr lang="en-US" sz="2800" i="1" dirty="0" err="1"/>
              <a:t>família</a:t>
            </a:r>
            <a:r>
              <a:rPr lang="en-US" sz="2800" i="1" dirty="0"/>
              <a:t>, professor e </a:t>
            </a:r>
            <a:r>
              <a:rPr lang="en-US" sz="2800" i="1" dirty="0" err="1"/>
              <a:t>família</a:t>
            </a:r>
            <a:r>
              <a:rPr lang="en-US" sz="2800" i="1" dirty="0"/>
              <a:t>, </a:t>
            </a:r>
            <a:r>
              <a:rPr lang="en-US" sz="2800" i="1" dirty="0" err="1"/>
              <a:t>aproximou</a:t>
            </a:r>
            <a:r>
              <a:rPr lang="en-US" sz="2800" i="1" dirty="0"/>
              <a:t> a </a:t>
            </a:r>
            <a:r>
              <a:rPr lang="en-US" sz="2800" i="1" dirty="0" err="1"/>
              <a:t>família</a:t>
            </a:r>
            <a:r>
              <a:rPr lang="en-US" sz="2800" i="1" dirty="0"/>
              <a:t> com a </a:t>
            </a:r>
            <a:r>
              <a:rPr lang="en-US" sz="2800" i="1" dirty="0" err="1"/>
              <a:t>equipe</a:t>
            </a:r>
            <a:r>
              <a:rPr lang="en-US" sz="2800" i="1" dirty="0"/>
              <a:t> escolar (…) </a:t>
            </a:r>
            <a:r>
              <a:rPr lang="en-US" sz="2800" i="1" dirty="0" err="1"/>
              <a:t>então</a:t>
            </a:r>
            <a:r>
              <a:rPr lang="en-US" sz="2800" i="1" dirty="0"/>
              <a:t> a </a:t>
            </a:r>
            <a:r>
              <a:rPr lang="en-US" sz="2800" i="1" dirty="0" err="1"/>
              <a:t>gente</a:t>
            </a:r>
            <a:r>
              <a:rPr lang="en-US" sz="2800" i="1" dirty="0"/>
              <a:t> </a:t>
            </a:r>
            <a:r>
              <a:rPr lang="en-US" sz="2800" i="1" dirty="0" err="1"/>
              <a:t>fica</a:t>
            </a:r>
            <a:r>
              <a:rPr lang="en-US" sz="2800" i="1" dirty="0"/>
              <a:t> </a:t>
            </a:r>
            <a:r>
              <a:rPr lang="en-US" sz="2800" i="1" dirty="0" err="1"/>
              <a:t>muito</a:t>
            </a:r>
            <a:r>
              <a:rPr lang="en-US" sz="2800" i="1" dirty="0"/>
              <a:t> </a:t>
            </a:r>
            <a:r>
              <a:rPr lang="en-US" sz="2800" i="1" dirty="0" err="1"/>
              <a:t>próximo</a:t>
            </a:r>
            <a:r>
              <a:rPr lang="en-US" sz="2800" i="1" dirty="0"/>
              <a:t>, a </a:t>
            </a:r>
            <a:r>
              <a:rPr lang="en-US" sz="2800" i="1" dirty="0" err="1"/>
              <a:t>gente</a:t>
            </a:r>
            <a:r>
              <a:rPr lang="en-US" sz="2800" i="1" dirty="0"/>
              <a:t> </a:t>
            </a:r>
            <a:r>
              <a:rPr lang="en-US" sz="2800" i="1" dirty="0" err="1"/>
              <a:t>fica</a:t>
            </a:r>
            <a:r>
              <a:rPr lang="en-US" sz="2800" i="1" dirty="0"/>
              <a:t> </a:t>
            </a:r>
            <a:r>
              <a:rPr lang="en-US" sz="2800" i="1" dirty="0" err="1"/>
              <a:t>praticamente</a:t>
            </a:r>
            <a:r>
              <a:rPr lang="en-US" sz="2800" i="1" dirty="0"/>
              <a:t> dentro da casa do </a:t>
            </a:r>
            <a:r>
              <a:rPr lang="en-US" sz="2800" i="1" dirty="0" err="1"/>
              <a:t>aluno</a:t>
            </a:r>
            <a:r>
              <a:rPr lang="en-US" sz="2800" i="1" dirty="0"/>
              <a:t> </a:t>
            </a:r>
            <a:r>
              <a:rPr lang="en-US" sz="2800" i="1" dirty="0" err="1"/>
              <a:t>na</a:t>
            </a:r>
            <a:r>
              <a:rPr lang="en-US" sz="2800" i="1" dirty="0"/>
              <a:t> aula virtual, </a:t>
            </a:r>
            <a:r>
              <a:rPr lang="en-US" sz="2800" i="1" dirty="0" err="1"/>
              <a:t>então</a:t>
            </a:r>
            <a:r>
              <a:rPr lang="en-US" sz="2800" i="1" dirty="0"/>
              <a:t> </a:t>
            </a:r>
            <a:r>
              <a:rPr lang="en-US" sz="2800" i="1" dirty="0" err="1"/>
              <a:t>você</a:t>
            </a:r>
            <a:r>
              <a:rPr lang="en-US" sz="2800" i="1" dirty="0"/>
              <a:t> </a:t>
            </a:r>
            <a:r>
              <a:rPr lang="en-US" sz="2800" i="1" dirty="0" err="1"/>
              <a:t>conhece</a:t>
            </a:r>
            <a:r>
              <a:rPr lang="en-US" sz="2800" i="1" dirty="0"/>
              <a:t> </a:t>
            </a:r>
            <a:r>
              <a:rPr lang="en-US" sz="2800" i="1" dirty="0" err="1"/>
              <a:t>os</a:t>
            </a:r>
            <a:r>
              <a:rPr lang="en-US" sz="2800" i="1" dirty="0"/>
              <a:t> </a:t>
            </a:r>
            <a:r>
              <a:rPr lang="en-US" sz="2800" i="1" dirty="0" err="1"/>
              <a:t>irmãos</a:t>
            </a:r>
            <a:r>
              <a:rPr lang="en-US" sz="2800" i="1" dirty="0"/>
              <a:t>, o pai, a </a:t>
            </a:r>
            <a:r>
              <a:rPr lang="en-US" sz="2800" i="1" dirty="0" err="1"/>
              <a:t>mãe</a:t>
            </a:r>
            <a:r>
              <a:rPr lang="en-US" sz="2800" i="1" dirty="0"/>
              <a:t> e o primo, e </a:t>
            </a:r>
            <a:r>
              <a:rPr lang="en-US" sz="2800" i="1" dirty="0" err="1"/>
              <a:t>há</a:t>
            </a:r>
            <a:r>
              <a:rPr lang="en-US" sz="2800" i="1" dirty="0"/>
              <a:t> </a:t>
            </a:r>
            <a:r>
              <a:rPr lang="en-US" sz="2800" i="1" dirty="0" err="1"/>
              <a:t>aproximação</a:t>
            </a:r>
            <a:r>
              <a:rPr lang="en-US" sz="2800" i="1" dirty="0"/>
              <a:t> </a:t>
            </a:r>
            <a:r>
              <a:rPr lang="en-US" sz="2800" i="1" dirty="0" err="1"/>
              <a:t>também</a:t>
            </a:r>
            <a:r>
              <a:rPr lang="en-US" sz="2800" i="1" dirty="0"/>
              <a:t> que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falo</a:t>
            </a:r>
            <a:r>
              <a:rPr lang="en-US" sz="2800" i="1" dirty="0"/>
              <a:t> de </a:t>
            </a:r>
            <a:r>
              <a:rPr lang="en-US" sz="2800" i="1" dirty="0" err="1"/>
              <a:t>comunicação</a:t>
            </a:r>
            <a:r>
              <a:rPr lang="en-US" sz="2800" i="1" dirty="0"/>
              <a:t> </a:t>
            </a:r>
            <a:r>
              <a:rPr lang="en-US" sz="2800" i="1" dirty="0" err="1"/>
              <a:t>mesmo</a:t>
            </a:r>
            <a:r>
              <a:rPr lang="en-US" sz="2800" i="1" dirty="0"/>
              <a:t>, a </a:t>
            </a:r>
            <a:r>
              <a:rPr lang="en-US" sz="2800" i="1" dirty="0" err="1"/>
              <a:t>mãe</a:t>
            </a:r>
            <a:r>
              <a:rPr lang="en-US" sz="2800" i="1" dirty="0"/>
              <a:t> </a:t>
            </a:r>
            <a:r>
              <a:rPr lang="en-US" sz="2800" i="1" dirty="0" err="1"/>
              <a:t>manda</a:t>
            </a:r>
            <a:r>
              <a:rPr lang="en-US" sz="2800" i="1" dirty="0"/>
              <a:t> um </a:t>
            </a:r>
            <a:r>
              <a:rPr lang="en-US" sz="2800" i="1" dirty="0" err="1"/>
              <a:t>áudio</a:t>
            </a:r>
            <a:r>
              <a:rPr lang="en-US" sz="2800" i="1" dirty="0"/>
              <a:t> “</a:t>
            </a:r>
            <a:r>
              <a:rPr lang="en-US" sz="2800" i="1" dirty="0" err="1"/>
              <a:t>eu</a:t>
            </a:r>
            <a:r>
              <a:rPr lang="en-US" sz="2800" i="1" dirty="0"/>
              <a:t> to com </a:t>
            </a:r>
            <a:r>
              <a:rPr lang="en-US" sz="2800" i="1" dirty="0" err="1"/>
              <a:t>dúvida</a:t>
            </a:r>
            <a:r>
              <a:rPr lang="en-US" sz="2800" i="1" dirty="0"/>
              <a:t> </a:t>
            </a:r>
            <a:r>
              <a:rPr lang="en-US" sz="2800" i="1" dirty="0" err="1"/>
              <a:t>nisso</a:t>
            </a:r>
            <a:r>
              <a:rPr lang="en-US" sz="2800" i="1" dirty="0"/>
              <a:t>, </a:t>
            </a:r>
            <a:r>
              <a:rPr lang="en-US" sz="2800" i="1" dirty="0" err="1"/>
              <a:t>eu</a:t>
            </a:r>
            <a:r>
              <a:rPr lang="en-US" sz="2800" i="1" dirty="0"/>
              <a:t> to com </a:t>
            </a:r>
            <a:r>
              <a:rPr lang="en-US" sz="2800" i="1" dirty="0" err="1"/>
              <a:t>dúvida</a:t>
            </a:r>
            <a:r>
              <a:rPr lang="en-US" sz="2800" i="1" dirty="0"/>
              <a:t> </a:t>
            </a:r>
            <a:r>
              <a:rPr lang="en-US" sz="2800" i="1" dirty="0" err="1"/>
              <a:t>naquilo</a:t>
            </a:r>
            <a:r>
              <a:rPr lang="en-US" i="1" dirty="0"/>
              <a:t>”.</a:t>
            </a:r>
            <a:endParaRPr lang="en-BR" i="1" dirty="0"/>
          </a:p>
        </p:txBody>
      </p:sp>
    </p:spTree>
    <p:extLst>
      <p:ext uri="{BB962C8B-B14F-4D97-AF65-F5344CB8AC3E}">
        <p14:creationId xmlns:p14="http://schemas.microsoft.com/office/powerpoint/2010/main" val="2136138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F3C2D-389F-9B43-A475-26F3D60D8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2825"/>
            <a:ext cx="10515600" cy="52741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i="1" dirty="0"/>
              <a:t>Mas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vejo</a:t>
            </a:r>
            <a:r>
              <a:rPr lang="en-US" sz="2800" i="1" dirty="0"/>
              <a:t> um </a:t>
            </a:r>
            <a:r>
              <a:rPr lang="en-US" sz="2800" i="1" dirty="0" err="1"/>
              <a:t>lado</a:t>
            </a:r>
            <a:r>
              <a:rPr lang="en-US" sz="2800" i="1" dirty="0"/>
              <a:t> </a:t>
            </a:r>
            <a:r>
              <a:rPr lang="en-US" sz="2800" i="1" dirty="0" err="1"/>
              <a:t>negativo</a:t>
            </a:r>
            <a:r>
              <a:rPr lang="en-US" sz="2800" i="1" dirty="0"/>
              <a:t>, de </a:t>
            </a:r>
            <a:r>
              <a:rPr lang="en-US" sz="2800" i="1" dirty="0" err="1"/>
              <a:t>pais</a:t>
            </a:r>
            <a:r>
              <a:rPr lang="en-US" sz="2800" i="1" dirty="0"/>
              <a:t> </a:t>
            </a:r>
            <a:r>
              <a:rPr lang="en-US" sz="2800" i="1" dirty="0" err="1"/>
              <a:t>terem</a:t>
            </a:r>
            <a:r>
              <a:rPr lang="en-US" sz="2800" i="1" dirty="0"/>
              <a:t> agora o meu </a:t>
            </a:r>
            <a:r>
              <a:rPr lang="en-US" sz="2800" i="1" dirty="0" err="1"/>
              <a:t>telefone</a:t>
            </a:r>
            <a:r>
              <a:rPr lang="en-US" sz="2800" i="1" dirty="0"/>
              <a:t>, </a:t>
            </a:r>
            <a:r>
              <a:rPr lang="en-US" sz="2800" i="1" dirty="0" err="1"/>
              <a:t>eles</a:t>
            </a:r>
            <a:r>
              <a:rPr lang="en-US" sz="2800" i="1" dirty="0"/>
              <a:t> </a:t>
            </a:r>
            <a:r>
              <a:rPr lang="en-US" sz="2800" i="1" dirty="0" err="1"/>
              <a:t>ligam</a:t>
            </a:r>
            <a:r>
              <a:rPr lang="en-US" sz="2800" i="1" dirty="0"/>
              <a:t> a </a:t>
            </a:r>
            <a:r>
              <a:rPr lang="en-US" sz="2800" i="1" dirty="0" err="1"/>
              <a:t>qualquer</a:t>
            </a:r>
            <a:r>
              <a:rPr lang="en-US" sz="2800" i="1" dirty="0"/>
              <a:t> hora do </a:t>
            </a:r>
            <a:r>
              <a:rPr lang="en-US" sz="2800" i="1" dirty="0" err="1"/>
              <a:t>dia</a:t>
            </a:r>
            <a:r>
              <a:rPr lang="en-US" sz="2800" i="1" dirty="0"/>
              <a:t>, a </a:t>
            </a:r>
            <a:r>
              <a:rPr lang="en-US" sz="2800" i="1" dirty="0" err="1"/>
              <a:t>qualquer</a:t>
            </a:r>
            <a:r>
              <a:rPr lang="en-US" sz="2800" i="1" dirty="0"/>
              <a:t> </a:t>
            </a:r>
            <a:r>
              <a:rPr lang="en-US" sz="2800" i="1" dirty="0" err="1"/>
              <a:t>dia</a:t>
            </a:r>
            <a:r>
              <a:rPr lang="en-US" sz="2800" i="1" dirty="0"/>
              <a:t> da </a:t>
            </a:r>
            <a:r>
              <a:rPr lang="en-US" sz="2800" i="1" dirty="0" err="1"/>
              <a:t>semana</a:t>
            </a:r>
            <a:r>
              <a:rPr lang="en-US" sz="2800" i="1" dirty="0"/>
              <a:t>, </a:t>
            </a:r>
            <a:r>
              <a:rPr lang="en-US" sz="2800" i="1" dirty="0" err="1"/>
              <a:t>então</a:t>
            </a:r>
            <a:r>
              <a:rPr lang="en-US" sz="2800" i="1" dirty="0"/>
              <a:t> </a:t>
            </a:r>
            <a:r>
              <a:rPr lang="en-US" sz="2800" i="1" dirty="0" err="1"/>
              <a:t>isso</a:t>
            </a:r>
            <a:r>
              <a:rPr lang="en-US" sz="2800" i="1" dirty="0"/>
              <a:t> as </a:t>
            </a:r>
            <a:r>
              <a:rPr lang="en-US" sz="2800" i="1" dirty="0" err="1"/>
              <a:t>vezes</a:t>
            </a:r>
            <a:r>
              <a:rPr lang="en-US" sz="2800" i="1" dirty="0"/>
              <a:t> </a:t>
            </a:r>
            <a:r>
              <a:rPr lang="en-US" sz="2800" i="1" dirty="0" err="1"/>
              <a:t>é</a:t>
            </a:r>
            <a:r>
              <a:rPr lang="en-US" sz="2800" i="1" dirty="0"/>
              <a:t> </a:t>
            </a:r>
            <a:r>
              <a:rPr lang="en-US" sz="2800" i="1" dirty="0" err="1"/>
              <a:t>estressante</a:t>
            </a:r>
            <a:r>
              <a:rPr lang="en-US" sz="2800" i="1" dirty="0"/>
              <a:t>, as </a:t>
            </a:r>
            <a:r>
              <a:rPr lang="en-US" sz="2800" i="1" dirty="0" err="1"/>
              <a:t>vezes</a:t>
            </a:r>
            <a:r>
              <a:rPr lang="en-US" sz="2800" i="1" dirty="0"/>
              <a:t> </a:t>
            </a:r>
            <a:r>
              <a:rPr lang="en-US" sz="2800" i="1" dirty="0" err="1"/>
              <a:t>atrapalha</a:t>
            </a:r>
            <a:r>
              <a:rPr lang="en-US" sz="2800" i="1" dirty="0"/>
              <a:t>, as </a:t>
            </a:r>
            <a:r>
              <a:rPr lang="en-US" sz="2800" i="1" dirty="0" err="1"/>
              <a:t>vezes</a:t>
            </a:r>
            <a:r>
              <a:rPr lang="en-US" sz="2800" i="1" dirty="0"/>
              <a:t> </a:t>
            </a:r>
            <a:r>
              <a:rPr lang="en-US" sz="2800" i="1" dirty="0" err="1"/>
              <a:t>você</a:t>
            </a:r>
            <a:r>
              <a:rPr lang="en-US" sz="2800" i="1" dirty="0"/>
              <a:t> </a:t>
            </a:r>
            <a:r>
              <a:rPr lang="en-US" sz="2800" i="1" dirty="0" err="1"/>
              <a:t>está</a:t>
            </a:r>
            <a:r>
              <a:rPr lang="en-US" sz="2800" i="1" dirty="0"/>
              <a:t> </a:t>
            </a:r>
            <a:r>
              <a:rPr lang="en-US" sz="2800" i="1" dirty="0" err="1"/>
              <a:t>dormindo</a:t>
            </a:r>
            <a:r>
              <a:rPr lang="en-US" sz="2800" i="1" dirty="0"/>
              <a:t> a </a:t>
            </a:r>
            <a:r>
              <a:rPr lang="en-US" sz="2800" i="1" dirty="0" err="1"/>
              <a:t>noite</a:t>
            </a:r>
            <a:r>
              <a:rPr lang="en-US" sz="2800" i="1" dirty="0"/>
              <a:t> 23h da </a:t>
            </a:r>
            <a:r>
              <a:rPr lang="en-US" sz="2800" i="1" dirty="0" err="1"/>
              <a:t>noite</a:t>
            </a:r>
            <a:r>
              <a:rPr lang="en-US" sz="2800" i="1" dirty="0"/>
              <a:t> </a:t>
            </a:r>
            <a:r>
              <a:rPr lang="en-US" sz="2800" i="1" dirty="0" err="1"/>
              <a:t>quase</a:t>
            </a:r>
            <a:r>
              <a:rPr lang="en-US" sz="2800" i="1" dirty="0"/>
              <a:t> 00:00 o </a:t>
            </a:r>
            <a:r>
              <a:rPr lang="en-US" sz="2800" i="1" dirty="0" err="1"/>
              <a:t>celular</a:t>
            </a:r>
            <a:r>
              <a:rPr lang="en-US" sz="2800" i="1" dirty="0"/>
              <a:t> </a:t>
            </a:r>
            <a:r>
              <a:rPr lang="en-US" sz="2800" i="1" dirty="0" err="1"/>
              <a:t>está</a:t>
            </a:r>
            <a:r>
              <a:rPr lang="en-US" sz="2800" i="1" dirty="0"/>
              <a:t> </a:t>
            </a:r>
            <a:r>
              <a:rPr lang="en-US" sz="2800" i="1" dirty="0" err="1"/>
              <a:t>lá</a:t>
            </a:r>
            <a:r>
              <a:rPr lang="en-US" sz="2800" i="1" dirty="0"/>
              <a:t> </a:t>
            </a:r>
            <a:r>
              <a:rPr lang="en-US" sz="2800" i="1" dirty="0" err="1"/>
              <a:t>tocando</a:t>
            </a:r>
            <a:r>
              <a:rPr lang="en-US" sz="2800" i="1" dirty="0"/>
              <a:t>, </a:t>
            </a:r>
            <a:r>
              <a:rPr lang="en-US" sz="2800" i="1" dirty="0" err="1"/>
              <a:t>é</a:t>
            </a:r>
            <a:r>
              <a:rPr lang="en-US" sz="2800" i="1" dirty="0"/>
              <a:t> pai </a:t>
            </a:r>
            <a:r>
              <a:rPr lang="en-US" sz="2800" i="1" dirty="0" err="1"/>
              <a:t>querendo</a:t>
            </a:r>
            <a:r>
              <a:rPr lang="en-US" sz="2800" i="1" dirty="0"/>
              <a:t> </a:t>
            </a:r>
            <a:r>
              <a:rPr lang="en-US" sz="2800" i="1" dirty="0" err="1"/>
              <a:t>conversar</a:t>
            </a:r>
            <a:r>
              <a:rPr lang="en-US" sz="2800" i="1" dirty="0"/>
              <a:t> </a:t>
            </a:r>
            <a:r>
              <a:rPr lang="en-US" sz="2800" i="1" dirty="0" err="1"/>
              <a:t>ou</a:t>
            </a:r>
            <a:r>
              <a:rPr lang="en-US" sz="2800" i="1" dirty="0"/>
              <a:t> </a:t>
            </a:r>
            <a:r>
              <a:rPr lang="en-US" sz="2800" i="1" dirty="0" err="1"/>
              <a:t>então</a:t>
            </a:r>
            <a:r>
              <a:rPr lang="en-US" sz="2800" i="1" dirty="0"/>
              <a:t> </a:t>
            </a:r>
            <a:r>
              <a:rPr lang="en-US" sz="2800" i="1" dirty="0" err="1"/>
              <a:t>é</a:t>
            </a:r>
            <a:r>
              <a:rPr lang="en-US" sz="2800" i="1" dirty="0"/>
              <a:t> pai </a:t>
            </a:r>
            <a:r>
              <a:rPr lang="en-US" sz="2800" i="1" dirty="0" err="1"/>
              <a:t>mandando</a:t>
            </a:r>
            <a:r>
              <a:rPr lang="en-US" sz="2800" i="1" dirty="0"/>
              <a:t> </a:t>
            </a:r>
            <a:r>
              <a:rPr lang="en-US" sz="2800" i="1" dirty="0" err="1"/>
              <a:t>atividades</a:t>
            </a:r>
            <a:r>
              <a:rPr lang="en-US" sz="2800" i="1" dirty="0"/>
              <a:t>.</a:t>
            </a:r>
          </a:p>
          <a:p>
            <a:pPr marL="0" indent="0">
              <a:buNone/>
            </a:pPr>
            <a:r>
              <a:rPr lang="en-US" sz="2800" i="1" dirty="0"/>
              <a:t>Eu no </a:t>
            </a:r>
            <a:r>
              <a:rPr lang="en-US" sz="2800" i="1" dirty="0" err="1"/>
              <a:t>princípio</a:t>
            </a:r>
            <a:r>
              <a:rPr lang="en-US" sz="2800" i="1" dirty="0"/>
              <a:t> </a:t>
            </a:r>
            <a:r>
              <a:rPr lang="en-US" sz="2800" i="1" dirty="0" err="1"/>
              <a:t>também</a:t>
            </a:r>
            <a:r>
              <a:rPr lang="en-US" sz="2800" i="1" dirty="0"/>
              <a:t> </a:t>
            </a:r>
            <a:r>
              <a:rPr lang="en-US" sz="2800" i="1" dirty="0" err="1"/>
              <a:t>sentia</a:t>
            </a:r>
            <a:r>
              <a:rPr lang="en-US" sz="2800" i="1" dirty="0"/>
              <a:t> </a:t>
            </a:r>
            <a:r>
              <a:rPr lang="en-US" sz="2800" i="1" dirty="0" err="1"/>
              <a:t>esse</a:t>
            </a:r>
            <a:r>
              <a:rPr lang="en-US" sz="2800" i="1" dirty="0"/>
              <a:t> </a:t>
            </a:r>
            <a:r>
              <a:rPr lang="en-US" sz="2800" i="1" dirty="0" err="1"/>
              <a:t>incômodo</a:t>
            </a:r>
            <a:r>
              <a:rPr lang="en-US" sz="2800" i="1" dirty="0"/>
              <a:t> que a </a:t>
            </a:r>
            <a:r>
              <a:rPr lang="en-US" sz="2800" i="1" dirty="0" err="1"/>
              <a:t>colega</a:t>
            </a:r>
            <a:r>
              <a:rPr lang="en-US" sz="2800" i="1" dirty="0"/>
              <a:t> </a:t>
            </a:r>
            <a:r>
              <a:rPr lang="en-US" sz="2800" i="1" dirty="0" err="1"/>
              <a:t>falou</a:t>
            </a:r>
            <a:r>
              <a:rPr lang="en-US" sz="2800" i="1" dirty="0"/>
              <a:t>, </a:t>
            </a:r>
            <a:r>
              <a:rPr lang="en-US" sz="2800" i="1" dirty="0" err="1"/>
              <a:t>porque</a:t>
            </a:r>
            <a:r>
              <a:rPr lang="en-US" sz="2800" i="1" dirty="0"/>
              <a:t> a </a:t>
            </a:r>
            <a:r>
              <a:rPr lang="en-US" sz="2800" i="1" dirty="0" err="1"/>
              <a:t>gente</a:t>
            </a:r>
            <a:r>
              <a:rPr lang="en-US" sz="2800" i="1" dirty="0"/>
              <a:t> </a:t>
            </a:r>
            <a:r>
              <a:rPr lang="en-US" sz="2800" i="1" dirty="0" err="1"/>
              <a:t>estava</a:t>
            </a:r>
            <a:r>
              <a:rPr lang="en-US" sz="2800" i="1" dirty="0"/>
              <a:t> </a:t>
            </a:r>
            <a:r>
              <a:rPr lang="en-US" sz="2800" i="1" dirty="0" err="1"/>
              <a:t>sentindo</a:t>
            </a:r>
            <a:r>
              <a:rPr lang="en-US" sz="2800" i="1" dirty="0"/>
              <a:t>, </a:t>
            </a:r>
            <a:r>
              <a:rPr lang="en-US" sz="2800" i="1" dirty="0" err="1"/>
              <a:t>nossa</a:t>
            </a:r>
            <a:r>
              <a:rPr lang="en-US" sz="2800" i="1" dirty="0"/>
              <a:t> </a:t>
            </a:r>
            <a:r>
              <a:rPr lang="en-US" sz="2800" i="1" dirty="0" err="1"/>
              <a:t>está</a:t>
            </a:r>
            <a:r>
              <a:rPr lang="en-US" sz="2800" i="1" dirty="0"/>
              <a:t> </a:t>
            </a:r>
            <a:r>
              <a:rPr lang="en-US" sz="2800" i="1" dirty="0" err="1"/>
              <a:t>invadindo</a:t>
            </a:r>
            <a:r>
              <a:rPr lang="en-US" sz="2800" i="1" dirty="0"/>
              <a:t> a </a:t>
            </a:r>
            <a:r>
              <a:rPr lang="en-US" sz="2800" i="1" dirty="0" err="1"/>
              <a:t>minha</a:t>
            </a:r>
            <a:r>
              <a:rPr lang="en-US" sz="2800" i="1" dirty="0"/>
              <a:t> </a:t>
            </a:r>
            <a:r>
              <a:rPr lang="en-US" sz="2800" i="1" dirty="0" err="1"/>
              <a:t>privacidade</a:t>
            </a:r>
            <a:r>
              <a:rPr lang="en-US" sz="2800" i="1" dirty="0"/>
              <a:t> (...)  Mas </a:t>
            </a:r>
            <a:r>
              <a:rPr lang="en-US" sz="2800" i="1" dirty="0" err="1"/>
              <a:t>depois</a:t>
            </a:r>
            <a:r>
              <a:rPr lang="en-US" sz="2800" i="1" dirty="0"/>
              <a:t>,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fui</a:t>
            </a:r>
            <a:r>
              <a:rPr lang="en-US" sz="2800" i="1" dirty="0"/>
              <a:t> </a:t>
            </a:r>
            <a:r>
              <a:rPr lang="en-US" sz="2800" i="1" dirty="0" err="1"/>
              <a:t>fazer</a:t>
            </a:r>
            <a:r>
              <a:rPr lang="en-US" sz="2800" i="1" dirty="0"/>
              <a:t> </a:t>
            </a:r>
            <a:r>
              <a:rPr lang="en-US" sz="2800" i="1" dirty="0" err="1"/>
              <a:t>uma</a:t>
            </a:r>
            <a:r>
              <a:rPr lang="en-US" sz="2800" i="1" dirty="0"/>
              <a:t> </a:t>
            </a:r>
            <a:r>
              <a:rPr lang="en-US" sz="2800" i="1" dirty="0" err="1"/>
              <a:t>análise</a:t>
            </a:r>
            <a:r>
              <a:rPr lang="en-US" sz="2800" i="1" dirty="0"/>
              <a:t> </a:t>
            </a:r>
            <a:r>
              <a:rPr lang="en-US" sz="2800" i="1" dirty="0" err="1"/>
              <a:t>melhor</a:t>
            </a:r>
            <a:r>
              <a:rPr lang="en-US" sz="2800" i="1" dirty="0"/>
              <a:t> da </a:t>
            </a:r>
            <a:r>
              <a:rPr lang="en-US" sz="2800" i="1" dirty="0" err="1"/>
              <a:t>vida</a:t>
            </a:r>
            <a:r>
              <a:rPr lang="en-US" sz="2800" i="1" dirty="0"/>
              <a:t> das </a:t>
            </a:r>
            <a:r>
              <a:rPr lang="en-US" sz="2800" i="1" dirty="0" err="1"/>
              <a:t>pessoas</a:t>
            </a:r>
            <a:r>
              <a:rPr lang="en-US" sz="2800" i="1" dirty="0"/>
              <a:t>, e </a:t>
            </a:r>
            <a:r>
              <a:rPr lang="en-US" sz="2800" i="1" dirty="0" err="1"/>
              <a:t>eu</a:t>
            </a:r>
            <a:r>
              <a:rPr lang="en-US" sz="2800" i="1" dirty="0"/>
              <a:t> vi que </a:t>
            </a:r>
            <a:r>
              <a:rPr lang="en-US" sz="2800" i="1" dirty="0" err="1"/>
              <a:t>nem</a:t>
            </a:r>
            <a:r>
              <a:rPr lang="en-US" sz="2800" i="1" dirty="0"/>
              <a:t> </a:t>
            </a:r>
            <a:r>
              <a:rPr lang="en-US" sz="2800" i="1" dirty="0" err="1"/>
              <a:t>todo</a:t>
            </a:r>
            <a:r>
              <a:rPr lang="en-US" sz="2800" i="1" dirty="0"/>
              <a:t> </a:t>
            </a:r>
            <a:r>
              <a:rPr lang="en-US" sz="2800" i="1" dirty="0" err="1"/>
              <a:t>mundo</a:t>
            </a:r>
            <a:r>
              <a:rPr lang="en-US" sz="2800" i="1" dirty="0"/>
              <a:t> </a:t>
            </a:r>
            <a:r>
              <a:rPr lang="en-US" sz="2800" i="1" dirty="0" err="1"/>
              <a:t>tinha</a:t>
            </a:r>
            <a:r>
              <a:rPr lang="en-US" sz="2800" i="1" dirty="0"/>
              <a:t> </a:t>
            </a:r>
            <a:r>
              <a:rPr lang="en-US" sz="2800" i="1" dirty="0" err="1"/>
              <a:t>uma</a:t>
            </a:r>
            <a:r>
              <a:rPr lang="en-US" sz="2800" i="1" dirty="0"/>
              <a:t> </a:t>
            </a:r>
            <a:r>
              <a:rPr lang="en-US" sz="2800" i="1" dirty="0" err="1"/>
              <a:t>vida</a:t>
            </a:r>
            <a:r>
              <a:rPr lang="en-US" sz="2800" i="1" dirty="0"/>
              <a:t> </a:t>
            </a:r>
            <a:r>
              <a:rPr lang="en-US" sz="2800" i="1" dirty="0" err="1"/>
              <a:t>igual</a:t>
            </a:r>
            <a:r>
              <a:rPr lang="en-US" sz="2800" i="1" dirty="0"/>
              <a:t> a </a:t>
            </a:r>
            <a:r>
              <a:rPr lang="en-US" sz="2800" i="1" dirty="0" err="1"/>
              <a:t>minha</a:t>
            </a:r>
            <a:r>
              <a:rPr lang="en-US" sz="2800" i="1" dirty="0"/>
              <a:t>, né? Que </a:t>
            </a:r>
            <a:r>
              <a:rPr lang="en-US" sz="2800" i="1" dirty="0" err="1"/>
              <a:t>aquela</a:t>
            </a:r>
            <a:r>
              <a:rPr lang="en-US" sz="2800" i="1" dirty="0"/>
              <a:t> </a:t>
            </a:r>
            <a:r>
              <a:rPr lang="en-US" sz="2800" i="1" dirty="0" err="1"/>
              <a:t>mãe</a:t>
            </a:r>
            <a:r>
              <a:rPr lang="en-US" sz="2800" i="1" dirty="0"/>
              <a:t> </a:t>
            </a:r>
            <a:r>
              <a:rPr lang="en-US" sz="2800" i="1" dirty="0" err="1"/>
              <a:t>parava</a:t>
            </a:r>
            <a:r>
              <a:rPr lang="en-US" sz="2800" i="1" dirty="0"/>
              <a:t> de </a:t>
            </a:r>
            <a:r>
              <a:rPr lang="en-US" sz="2800" i="1" dirty="0" err="1"/>
              <a:t>trabalhar</a:t>
            </a:r>
            <a:r>
              <a:rPr lang="en-US" sz="2800" i="1" dirty="0"/>
              <a:t> por </a:t>
            </a:r>
            <a:r>
              <a:rPr lang="en-US" sz="2800" i="1" dirty="0" err="1"/>
              <a:t>exemplo</a:t>
            </a:r>
            <a:r>
              <a:rPr lang="en-US" sz="2800" i="1" dirty="0"/>
              <a:t> </a:t>
            </a:r>
            <a:r>
              <a:rPr lang="en-US" sz="2800" i="1" dirty="0" err="1"/>
              <a:t>em</a:t>
            </a:r>
            <a:r>
              <a:rPr lang="en-US" sz="2800" i="1" dirty="0"/>
              <a:t> </a:t>
            </a:r>
            <a:r>
              <a:rPr lang="en-US" sz="2800" i="1" dirty="0" err="1"/>
              <a:t>uma</a:t>
            </a:r>
            <a:r>
              <a:rPr lang="en-US" sz="2800" i="1" dirty="0"/>
              <a:t> pousada 23h da </a:t>
            </a:r>
            <a:r>
              <a:rPr lang="en-US" sz="2800" i="1" dirty="0" err="1"/>
              <a:t>noite</a:t>
            </a:r>
            <a:r>
              <a:rPr lang="en-US" sz="2800" i="1" dirty="0"/>
              <a:t>, </a:t>
            </a:r>
            <a:r>
              <a:rPr lang="en-US" sz="2800" i="1" dirty="0" err="1"/>
              <a:t>então</a:t>
            </a:r>
            <a:r>
              <a:rPr lang="en-US" sz="2800" i="1" dirty="0"/>
              <a:t> </a:t>
            </a:r>
            <a:r>
              <a:rPr lang="en-US" sz="2800" i="1" dirty="0" err="1"/>
              <a:t>eu</a:t>
            </a:r>
            <a:r>
              <a:rPr lang="en-US" sz="2800" i="1" dirty="0"/>
              <a:t> </a:t>
            </a:r>
            <a:r>
              <a:rPr lang="en-US" sz="2800" i="1" dirty="0" err="1"/>
              <a:t>comecei</a:t>
            </a:r>
            <a:r>
              <a:rPr lang="en-US" sz="2800" i="1" dirty="0"/>
              <a:t> a </a:t>
            </a:r>
            <a:r>
              <a:rPr lang="en-US" sz="2800" i="1" dirty="0" err="1"/>
              <a:t>ver</a:t>
            </a:r>
            <a:r>
              <a:rPr lang="en-US" sz="2800" i="1" dirty="0"/>
              <a:t> a </a:t>
            </a:r>
            <a:r>
              <a:rPr lang="en-US" sz="2800" i="1" dirty="0" err="1"/>
              <a:t>dificuldade</a:t>
            </a:r>
            <a:r>
              <a:rPr lang="en-US" sz="2800" i="1" dirty="0"/>
              <a:t> das </a:t>
            </a:r>
            <a:r>
              <a:rPr lang="en-US" sz="2800" i="1" dirty="0" err="1"/>
              <a:t>pessoas</a:t>
            </a:r>
            <a:r>
              <a:rPr lang="en-US" sz="2800" i="1" dirty="0"/>
              <a:t> </a:t>
            </a:r>
            <a:r>
              <a:rPr lang="en-US" sz="2800" i="1" dirty="0" err="1"/>
              <a:t>também</a:t>
            </a:r>
            <a:r>
              <a:rPr lang="en-US" sz="2800" i="1" dirty="0"/>
              <a:t>, e </a:t>
            </a:r>
            <a:r>
              <a:rPr lang="en-US" sz="2800" i="1" dirty="0" err="1"/>
              <a:t>isso</a:t>
            </a:r>
            <a:r>
              <a:rPr lang="en-US" sz="2800" i="1" dirty="0"/>
              <a:t> me </a:t>
            </a:r>
            <a:r>
              <a:rPr lang="en-US" sz="2800" i="1" dirty="0" err="1"/>
              <a:t>incomodou</a:t>
            </a:r>
            <a:r>
              <a:rPr lang="en-US" sz="2800" i="1" dirty="0"/>
              <a:t> </a:t>
            </a:r>
            <a:r>
              <a:rPr lang="en-US" sz="2800" i="1" dirty="0" err="1"/>
              <a:t>muito</a:t>
            </a:r>
            <a:r>
              <a:rPr lang="en-US" sz="2800" i="1" dirty="0"/>
              <a:t> e me </a:t>
            </a:r>
            <a:r>
              <a:rPr lang="en-US" sz="2800" i="1" dirty="0" err="1"/>
              <a:t>chamou</a:t>
            </a:r>
            <a:r>
              <a:rPr lang="en-US" sz="2800" i="1" dirty="0"/>
              <a:t> </a:t>
            </a:r>
            <a:r>
              <a:rPr lang="en-US" sz="2800" i="1" dirty="0" err="1"/>
              <a:t>atenção</a:t>
            </a:r>
            <a:r>
              <a:rPr lang="en-US" sz="2800" i="1" dirty="0"/>
              <a:t> </a:t>
            </a:r>
            <a:r>
              <a:rPr lang="en-US" sz="2800" i="1" dirty="0" err="1"/>
              <a:t>mesmo</a:t>
            </a:r>
            <a:r>
              <a:rPr lang="en-US" sz="2800" i="1" dirty="0"/>
              <a:t> pro meu </a:t>
            </a:r>
            <a:r>
              <a:rPr lang="en-US" sz="2800" i="1" dirty="0" err="1"/>
              <a:t>lado</a:t>
            </a:r>
            <a:r>
              <a:rPr lang="en-US" sz="2800" i="1" dirty="0"/>
              <a:t> </a:t>
            </a:r>
            <a:r>
              <a:rPr lang="en-US" sz="2800" i="1" dirty="0" err="1"/>
              <a:t>humano</a:t>
            </a:r>
            <a:r>
              <a:rPr lang="en-US" sz="2800" i="1" dirty="0"/>
              <a:t>.</a:t>
            </a:r>
          </a:p>
          <a:p>
            <a:endParaRPr lang="en-US" sz="2800" i="1" dirty="0"/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616086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AAA10-7F21-3A4A-A88F-DF7D7FC41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R"/>
              <a:t>Expectativas com o presencial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4670F-1D52-AF41-B4FA-BC62DDAA9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200" i="1" dirty="0" err="1"/>
              <a:t>Olha</a:t>
            </a:r>
            <a:r>
              <a:rPr lang="en-US" sz="3200" i="1" dirty="0"/>
              <a:t>,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espero</a:t>
            </a:r>
            <a:r>
              <a:rPr lang="en-US" sz="3200" i="1" dirty="0"/>
              <a:t> </a:t>
            </a:r>
            <a:r>
              <a:rPr lang="en-US" sz="3200" i="1" dirty="0" err="1"/>
              <a:t>realmente</a:t>
            </a:r>
            <a:r>
              <a:rPr lang="en-US" sz="3200" i="1" dirty="0"/>
              <a:t> </a:t>
            </a:r>
            <a:r>
              <a:rPr lang="en-US" sz="3200" i="1" dirty="0" err="1"/>
              <a:t>poder</a:t>
            </a:r>
            <a:r>
              <a:rPr lang="en-US" sz="3200" i="1" dirty="0"/>
              <a:t> </a:t>
            </a:r>
            <a:r>
              <a:rPr lang="en-US" sz="3200" i="1" dirty="0" err="1"/>
              <a:t>abraçar</a:t>
            </a:r>
            <a:r>
              <a:rPr lang="en-US" sz="3200" i="1" dirty="0"/>
              <a:t> meus </a:t>
            </a:r>
            <a:r>
              <a:rPr lang="en-US" sz="3200" i="1" dirty="0" err="1"/>
              <a:t>alunos</a:t>
            </a:r>
            <a:r>
              <a:rPr lang="en-US" sz="3200" i="1" dirty="0"/>
              <a:t>, </a:t>
            </a:r>
            <a:r>
              <a:rPr lang="en-US" sz="3200" i="1" dirty="0" err="1"/>
              <a:t>poder</a:t>
            </a:r>
            <a:r>
              <a:rPr lang="en-US" sz="3200" i="1" dirty="0"/>
              <a:t> </a:t>
            </a:r>
            <a:r>
              <a:rPr lang="en-US" sz="3200" i="1" dirty="0" err="1"/>
              <a:t>estar</a:t>
            </a:r>
            <a:r>
              <a:rPr lang="en-US" sz="3200" i="1" dirty="0"/>
              <a:t> </a:t>
            </a:r>
            <a:r>
              <a:rPr lang="en-US" sz="3200" i="1" dirty="0" err="1"/>
              <a:t>bem</a:t>
            </a:r>
            <a:r>
              <a:rPr lang="en-US" sz="3200" i="1" dirty="0"/>
              <a:t> </a:t>
            </a:r>
            <a:r>
              <a:rPr lang="en-US" sz="3200" i="1" dirty="0" err="1"/>
              <a:t>próxima</a:t>
            </a:r>
            <a:r>
              <a:rPr lang="en-US" sz="3200" i="1" dirty="0"/>
              <a:t> deles. Ah </a:t>
            </a:r>
            <a:r>
              <a:rPr lang="en-US" sz="3200" i="1" dirty="0" err="1"/>
              <a:t>é</a:t>
            </a:r>
            <a:r>
              <a:rPr lang="en-US" sz="3200" i="1" dirty="0"/>
              <a:t> </a:t>
            </a:r>
            <a:r>
              <a:rPr lang="en-US" sz="3200" i="1" dirty="0" err="1"/>
              <a:t>difícil</a:t>
            </a:r>
            <a:r>
              <a:rPr lang="en-US" sz="3200" i="1" dirty="0"/>
              <a:t> </a:t>
            </a:r>
            <a:r>
              <a:rPr lang="en-US" sz="3200" i="1" dirty="0" err="1"/>
              <a:t>até</a:t>
            </a:r>
            <a:r>
              <a:rPr lang="en-US" sz="3200" i="1" dirty="0"/>
              <a:t> </a:t>
            </a:r>
            <a:r>
              <a:rPr lang="en-US" sz="3200" i="1" dirty="0" err="1"/>
              <a:t>falar</a:t>
            </a:r>
            <a:r>
              <a:rPr lang="en-US" sz="3200" i="1" dirty="0"/>
              <a:t>, </a:t>
            </a:r>
            <a:r>
              <a:rPr lang="en-US" sz="3200" i="1" dirty="0" err="1"/>
              <a:t>eu</a:t>
            </a:r>
            <a:r>
              <a:rPr lang="en-US" sz="3200" i="1" dirty="0"/>
              <a:t> fico </a:t>
            </a:r>
            <a:r>
              <a:rPr lang="en-US" sz="3200" i="1" dirty="0" err="1"/>
              <a:t>até</a:t>
            </a:r>
            <a:r>
              <a:rPr lang="en-US" sz="3200" i="1" dirty="0"/>
              <a:t> </a:t>
            </a:r>
            <a:r>
              <a:rPr lang="en-US" sz="3200" i="1" dirty="0" err="1"/>
              <a:t>emocionada</a:t>
            </a:r>
            <a:r>
              <a:rPr lang="en-US" sz="3200" i="1" dirty="0"/>
              <a:t>. </a:t>
            </a:r>
          </a:p>
          <a:p>
            <a:pPr marL="0" indent="0">
              <a:buNone/>
            </a:pPr>
            <a:endParaRPr lang="en-US" sz="3200" i="1" dirty="0"/>
          </a:p>
          <a:p>
            <a:pPr marL="0" indent="0">
              <a:buNone/>
            </a:pPr>
            <a:r>
              <a:rPr lang="en-US" sz="3200" i="1" dirty="0"/>
              <a:t>O que </a:t>
            </a:r>
            <a:r>
              <a:rPr lang="en-US" sz="3200" i="1" dirty="0" err="1"/>
              <a:t>realmente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fico </a:t>
            </a:r>
            <a:r>
              <a:rPr lang="en-US" sz="3200" i="1" dirty="0" err="1"/>
              <a:t>pensando</a:t>
            </a:r>
            <a:r>
              <a:rPr lang="en-US" sz="3200" i="1" dirty="0"/>
              <a:t> </a:t>
            </a:r>
            <a:r>
              <a:rPr lang="en-US" sz="3200" i="1" dirty="0" err="1"/>
              <a:t>nessa</a:t>
            </a:r>
            <a:r>
              <a:rPr lang="en-US" sz="3200" i="1" dirty="0"/>
              <a:t> volta </a:t>
            </a:r>
            <a:r>
              <a:rPr lang="en-US" sz="3200" i="1" dirty="0" err="1"/>
              <a:t>é</a:t>
            </a:r>
            <a:r>
              <a:rPr lang="en-US" sz="3200" i="1" dirty="0"/>
              <a:t> </a:t>
            </a:r>
            <a:r>
              <a:rPr lang="en-US" sz="3200" i="1" dirty="0" err="1"/>
              <a:t>sobre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ter</a:t>
            </a:r>
            <a:r>
              <a:rPr lang="en-US" sz="3200" i="1" dirty="0"/>
              <a:t> </a:t>
            </a:r>
            <a:r>
              <a:rPr lang="en-US" sz="3200" i="1" dirty="0" err="1"/>
              <a:t>fôlego</a:t>
            </a:r>
            <a:r>
              <a:rPr lang="en-US" sz="3200" i="1" dirty="0"/>
              <a:t> e </a:t>
            </a:r>
            <a:r>
              <a:rPr lang="en-US" sz="3200" i="1" dirty="0" err="1"/>
              <a:t>muita</a:t>
            </a:r>
            <a:r>
              <a:rPr lang="en-US" sz="3200" i="1" dirty="0"/>
              <a:t> </a:t>
            </a:r>
            <a:r>
              <a:rPr lang="en-US" sz="3200" i="1" dirty="0" err="1"/>
              <a:t>energia</a:t>
            </a:r>
            <a:r>
              <a:rPr lang="en-US" sz="3200" i="1" dirty="0"/>
              <a:t> para </a:t>
            </a:r>
            <a:r>
              <a:rPr lang="en-US" sz="3200" i="1" dirty="0" err="1"/>
              <a:t>recuperar</a:t>
            </a:r>
            <a:r>
              <a:rPr lang="en-US" sz="3200" i="1" dirty="0"/>
              <a:t> </a:t>
            </a:r>
            <a:r>
              <a:rPr lang="en-US" sz="3200" i="1" dirty="0" err="1"/>
              <a:t>esses</a:t>
            </a:r>
            <a:r>
              <a:rPr lang="en-US" sz="3200" i="1" dirty="0"/>
              <a:t> </a:t>
            </a:r>
            <a:r>
              <a:rPr lang="en-US" sz="3200" i="1" dirty="0" err="1"/>
              <a:t>meninos</a:t>
            </a:r>
            <a:r>
              <a:rPr lang="en-US" sz="3200" i="1" dirty="0"/>
              <a:t>. </a:t>
            </a:r>
            <a:r>
              <a:rPr lang="en-US" sz="3200" i="1" dirty="0" err="1"/>
              <a:t>Porque</a:t>
            </a:r>
            <a:r>
              <a:rPr lang="en-US" sz="3200" i="1" dirty="0"/>
              <a:t>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penso</a:t>
            </a:r>
            <a:r>
              <a:rPr lang="en-US" sz="3200" i="1" dirty="0"/>
              <a:t> que </a:t>
            </a:r>
            <a:r>
              <a:rPr lang="en-US" sz="3200" i="1" dirty="0" err="1"/>
              <a:t>essa</a:t>
            </a:r>
            <a:r>
              <a:rPr lang="en-US" sz="3200" i="1" dirty="0"/>
              <a:t> forma de </a:t>
            </a:r>
            <a:r>
              <a:rPr lang="en-US" sz="3200" i="1" dirty="0" err="1"/>
              <a:t>ensino</a:t>
            </a:r>
            <a:r>
              <a:rPr lang="en-US" sz="3200" i="1" dirty="0"/>
              <a:t> </a:t>
            </a:r>
            <a:r>
              <a:rPr lang="en-US" sz="3200" i="1" dirty="0" err="1"/>
              <a:t>prejudicou</a:t>
            </a:r>
            <a:r>
              <a:rPr lang="en-US" sz="3200" i="1" dirty="0"/>
              <a:t> </a:t>
            </a:r>
            <a:r>
              <a:rPr lang="en-US" sz="3200" i="1" dirty="0" err="1"/>
              <a:t>demais</a:t>
            </a:r>
            <a:r>
              <a:rPr lang="en-US" sz="3200" i="1" dirty="0"/>
              <a:t> o </a:t>
            </a:r>
            <a:r>
              <a:rPr lang="en-US" sz="3200" i="1" dirty="0" err="1"/>
              <a:t>processo</a:t>
            </a:r>
            <a:r>
              <a:rPr lang="en-US" sz="3200" i="1" dirty="0"/>
              <a:t> de </a:t>
            </a:r>
            <a:r>
              <a:rPr lang="en-US" sz="3200" i="1" dirty="0" err="1"/>
              <a:t>ensino</a:t>
            </a:r>
            <a:r>
              <a:rPr lang="en-US" sz="3200" i="1" dirty="0"/>
              <a:t> e </a:t>
            </a:r>
            <a:r>
              <a:rPr lang="en-US" sz="3200" i="1" dirty="0" err="1"/>
              <a:t>aprendizagem</a:t>
            </a:r>
            <a:r>
              <a:rPr lang="en-US" sz="3200" i="1" dirty="0"/>
              <a:t> deles, </a:t>
            </a:r>
            <a:r>
              <a:rPr lang="en-US" sz="3200" i="1" dirty="0" err="1"/>
              <a:t>então</a:t>
            </a:r>
            <a:r>
              <a:rPr lang="en-US" sz="3200" i="1" dirty="0"/>
              <a:t> o que </a:t>
            </a:r>
            <a:r>
              <a:rPr lang="en-US" sz="3200" i="1" dirty="0" err="1"/>
              <a:t>eu</a:t>
            </a:r>
            <a:r>
              <a:rPr lang="en-US" sz="3200" i="1" dirty="0"/>
              <a:t> </a:t>
            </a:r>
            <a:r>
              <a:rPr lang="en-US" sz="3200" i="1" dirty="0" err="1"/>
              <a:t>realmente</a:t>
            </a:r>
            <a:r>
              <a:rPr lang="en-US" sz="3200" i="1" dirty="0"/>
              <a:t> </a:t>
            </a:r>
            <a:r>
              <a:rPr lang="en-US" sz="3200" i="1" dirty="0" err="1"/>
              <a:t>espero</a:t>
            </a:r>
            <a:r>
              <a:rPr lang="en-US" sz="3200" i="1" dirty="0"/>
              <a:t> </a:t>
            </a:r>
            <a:r>
              <a:rPr lang="en-US" sz="3200" i="1" dirty="0" err="1"/>
              <a:t>é</a:t>
            </a:r>
            <a:r>
              <a:rPr lang="en-US" sz="3200" i="1" dirty="0"/>
              <a:t> </a:t>
            </a:r>
            <a:r>
              <a:rPr lang="en-US" sz="3200" i="1" dirty="0" err="1"/>
              <a:t>ter</a:t>
            </a:r>
            <a:r>
              <a:rPr lang="en-US" sz="3200" i="1" dirty="0"/>
              <a:t> </a:t>
            </a:r>
            <a:r>
              <a:rPr lang="en-US" sz="3200" i="1" dirty="0" err="1"/>
              <a:t>condições</a:t>
            </a:r>
            <a:r>
              <a:rPr lang="en-US" sz="3200" i="1" dirty="0"/>
              <a:t>, </a:t>
            </a:r>
            <a:r>
              <a:rPr lang="en-US" sz="3200" i="1" dirty="0" err="1"/>
              <a:t>ter</a:t>
            </a:r>
            <a:r>
              <a:rPr lang="en-US" sz="3200" i="1" dirty="0"/>
              <a:t> </a:t>
            </a:r>
            <a:r>
              <a:rPr lang="en-US" sz="3200" i="1" dirty="0" err="1"/>
              <a:t>capacidade</a:t>
            </a:r>
            <a:r>
              <a:rPr lang="en-US" sz="3200" i="1" dirty="0"/>
              <a:t> para </a:t>
            </a:r>
            <a:r>
              <a:rPr lang="en-US" sz="3200" i="1" dirty="0" err="1"/>
              <a:t>recuperar</a:t>
            </a:r>
            <a:r>
              <a:rPr lang="en-US" sz="3200" i="1" dirty="0"/>
              <a:t> </a:t>
            </a:r>
            <a:r>
              <a:rPr lang="en-US" sz="3200" i="1" dirty="0" err="1"/>
              <a:t>tudo</a:t>
            </a:r>
            <a:r>
              <a:rPr lang="en-US" sz="3200" i="1" dirty="0"/>
              <a:t> o que </a:t>
            </a:r>
            <a:r>
              <a:rPr lang="en-US" sz="3200" i="1" dirty="0" err="1"/>
              <a:t>foi</a:t>
            </a:r>
            <a:r>
              <a:rPr lang="en-US" sz="3200" i="1" dirty="0"/>
              <a:t> </a:t>
            </a:r>
            <a:r>
              <a:rPr lang="en-US" sz="3200" i="1" dirty="0" err="1"/>
              <a:t>perdido</a:t>
            </a:r>
            <a:r>
              <a:rPr lang="en-US" sz="3200" i="1" dirty="0"/>
              <a:t> </a:t>
            </a:r>
            <a:r>
              <a:rPr lang="en-US" sz="3200" i="1" dirty="0" err="1"/>
              <a:t>nesse</a:t>
            </a:r>
            <a:r>
              <a:rPr lang="en-US" sz="3200" i="1" dirty="0"/>
              <a:t> tempo né?</a:t>
            </a:r>
          </a:p>
          <a:p>
            <a:pPr marL="0" indent="0">
              <a:buNone/>
            </a:pPr>
            <a:endParaRPr lang="en-US" sz="3200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7375948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{678C9625-F83D-3E41-AA48-D38A3699E3D5}tf10001067</Template>
  <TotalTime>1076</TotalTime>
  <Words>1928</Words>
  <Application>Microsoft Macintosh PowerPoint</Application>
  <PresentationFormat>Widescreen</PresentationFormat>
  <Paragraphs>91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Century Gothic</vt:lpstr>
      <vt:lpstr>Garamond</vt:lpstr>
      <vt:lpstr>Wingdings</vt:lpstr>
      <vt:lpstr>Savon</vt:lpstr>
      <vt:lpstr> Os desafios de alfabetizar remotamente frente às desigualdades/diversidades de realidades: o que os professores têm feito? </vt:lpstr>
      <vt:lpstr>Pesquisa nacional</vt:lpstr>
      <vt:lpstr>Elementos contextuais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Plataforma conexão escola do Governo do Estado</vt:lpstr>
      <vt:lpstr>Quais as características da prática pedagógica neste contexto? Que alfabetização é possível? </vt:lpstr>
      <vt:lpstr>PowerPoint Presentation</vt:lpstr>
      <vt:lpstr>PowerPoint Presentation</vt:lpstr>
      <vt:lpstr>PowerPoint Presentation</vt:lpstr>
      <vt:lpstr>    O que vocês acham que as crianças estão aprendendo durante essa pandemia?   </vt:lpstr>
      <vt:lpstr>PowerPoint Presentation</vt:lpstr>
      <vt:lpstr>PowerPoint Presentation</vt:lpstr>
      <vt:lpstr>A literatura e o vínculo com as famílias</vt:lpstr>
      <vt:lpstr>PowerPoint Presentation</vt:lpstr>
      <vt:lpstr>PowerPoint Presentation</vt:lpstr>
      <vt:lpstr>Expectativas com o presencial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 desafios de alfabetizar remotamente frente às desigualdades/diversidades de realidades: o que os professores têm feito? </dc:title>
  <dc:creator>socorro nunes</dc:creator>
  <cp:lastModifiedBy>socorro nunes</cp:lastModifiedBy>
  <cp:revision>15</cp:revision>
  <dcterms:created xsi:type="dcterms:W3CDTF">2021-04-13T19:43:52Z</dcterms:created>
  <dcterms:modified xsi:type="dcterms:W3CDTF">2022-10-06T18:38:01Z</dcterms:modified>
</cp:coreProperties>
</file>